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62" r:id="rId6"/>
    <p:sldId id="264" r:id="rId7"/>
    <p:sldId id="300" r:id="rId8"/>
    <p:sldId id="301" r:id="rId9"/>
    <p:sldId id="302" r:id="rId10"/>
    <p:sldId id="303" r:id="rId11"/>
    <p:sldId id="304" r:id="rId12"/>
    <p:sldId id="306" r:id="rId13"/>
    <p:sldId id="307" r:id="rId14"/>
    <p:sldId id="308" r:id="rId15"/>
    <p:sldId id="309" r:id="rId16"/>
    <p:sldId id="310"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3E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7292A2E-F333-43FB-9621-5CBBE7FDCDCB}">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6327" autoAdjust="0"/>
  </p:normalViewPr>
  <p:slideViewPr>
    <p:cSldViewPr snapToGrid="0">
      <p:cViewPr varScale="1">
        <p:scale>
          <a:sx n="87" d="100"/>
          <a:sy n="87" d="100"/>
        </p:scale>
        <p:origin x="706" y="58"/>
      </p:cViewPr>
      <p:guideLst>
        <p:guide orient="horz" pos="792"/>
        <p:guide pos="3144"/>
        <p:guide orient="horz" pos="960"/>
      </p:guideLst>
    </p:cSldViewPr>
  </p:slideViewPr>
  <p:outlineViewPr>
    <p:cViewPr>
      <p:scale>
        <a:sx n="33" d="100"/>
        <a:sy n="33" d="100"/>
      </p:scale>
      <p:origin x="0" y="-144"/>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1/29/2025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1</a:t>
            </a:fld>
            <a:endParaRPr lang="en-US" dirty="0"/>
          </a:p>
        </p:txBody>
      </p:sp>
    </p:spTree>
    <p:extLst>
      <p:ext uri="{BB962C8B-B14F-4D97-AF65-F5344CB8AC3E}">
        <p14:creationId xmlns:p14="http://schemas.microsoft.com/office/powerpoint/2010/main" val="2671869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10</a:t>
            </a:fld>
            <a:endParaRPr lang="en-US" dirty="0"/>
          </a:p>
        </p:txBody>
      </p:sp>
    </p:spTree>
    <p:extLst>
      <p:ext uri="{BB962C8B-B14F-4D97-AF65-F5344CB8AC3E}">
        <p14:creationId xmlns:p14="http://schemas.microsoft.com/office/powerpoint/2010/main" val="87155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11</a:t>
            </a:fld>
            <a:endParaRPr lang="en-US" dirty="0"/>
          </a:p>
        </p:txBody>
      </p:sp>
    </p:spTree>
    <p:extLst>
      <p:ext uri="{BB962C8B-B14F-4D97-AF65-F5344CB8AC3E}">
        <p14:creationId xmlns:p14="http://schemas.microsoft.com/office/powerpoint/2010/main" val="2302672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12</a:t>
            </a:fld>
            <a:endParaRPr lang="en-US" dirty="0"/>
          </a:p>
        </p:txBody>
      </p:sp>
    </p:spTree>
    <p:extLst>
      <p:ext uri="{BB962C8B-B14F-4D97-AF65-F5344CB8AC3E}">
        <p14:creationId xmlns:p14="http://schemas.microsoft.com/office/powerpoint/2010/main" val="3782298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13</a:t>
            </a:fld>
            <a:endParaRPr lang="en-US" dirty="0"/>
          </a:p>
        </p:txBody>
      </p:sp>
    </p:spTree>
    <p:extLst>
      <p:ext uri="{BB962C8B-B14F-4D97-AF65-F5344CB8AC3E}">
        <p14:creationId xmlns:p14="http://schemas.microsoft.com/office/powerpoint/2010/main" val="808736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2</a:t>
            </a:fld>
            <a:endParaRPr lang="en-US" dirty="0"/>
          </a:p>
        </p:txBody>
      </p:sp>
    </p:spTree>
    <p:extLst>
      <p:ext uri="{BB962C8B-B14F-4D97-AF65-F5344CB8AC3E}">
        <p14:creationId xmlns:p14="http://schemas.microsoft.com/office/powerpoint/2010/main" val="279419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3</a:t>
            </a:fld>
            <a:endParaRPr lang="en-US" dirty="0"/>
          </a:p>
        </p:txBody>
      </p:sp>
    </p:spTree>
    <p:extLst>
      <p:ext uri="{BB962C8B-B14F-4D97-AF65-F5344CB8AC3E}">
        <p14:creationId xmlns:p14="http://schemas.microsoft.com/office/powerpoint/2010/main" val="363150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4</a:t>
            </a:fld>
            <a:endParaRPr lang="en-US" dirty="0"/>
          </a:p>
        </p:txBody>
      </p:sp>
    </p:spTree>
    <p:extLst>
      <p:ext uri="{BB962C8B-B14F-4D97-AF65-F5344CB8AC3E}">
        <p14:creationId xmlns:p14="http://schemas.microsoft.com/office/powerpoint/2010/main" val="1574366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5</a:t>
            </a:fld>
            <a:endParaRPr lang="en-US" dirty="0"/>
          </a:p>
        </p:txBody>
      </p:sp>
    </p:spTree>
    <p:extLst>
      <p:ext uri="{BB962C8B-B14F-4D97-AF65-F5344CB8AC3E}">
        <p14:creationId xmlns:p14="http://schemas.microsoft.com/office/powerpoint/2010/main" val="2808570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6</a:t>
            </a:fld>
            <a:endParaRPr lang="en-US" dirty="0"/>
          </a:p>
        </p:txBody>
      </p:sp>
    </p:spTree>
    <p:extLst>
      <p:ext uri="{BB962C8B-B14F-4D97-AF65-F5344CB8AC3E}">
        <p14:creationId xmlns:p14="http://schemas.microsoft.com/office/powerpoint/2010/main" val="1170730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7</a:t>
            </a:fld>
            <a:endParaRPr lang="en-US" dirty="0"/>
          </a:p>
        </p:txBody>
      </p:sp>
    </p:spTree>
    <p:extLst>
      <p:ext uri="{BB962C8B-B14F-4D97-AF65-F5344CB8AC3E}">
        <p14:creationId xmlns:p14="http://schemas.microsoft.com/office/powerpoint/2010/main" val="342164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8</a:t>
            </a:fld>
            <a:endParaRPr lang="en-US" dirty="0"/>
          </a:p>
        </p:txBody>
      </p:sp>
    </p:spTree>
    <p:extLst>
      <p:ext uri="{BB962C8B-B14F-4D97-AF65-F5344CB8AC3E}">
        <p14:creationId xmlns:p14="http://schemas.microsoft.com/office/powerpoint/2010/main" val="2707430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algn="l" rtl="0"/>
            <a:fld id="{10895658-EA1F-4910-80AB-4DA76E167475}" type="slidenum">
              <a:rPr lang="en-US" smtClean="0"/>
              <a:t>9</a:t>
            </a:fld>
            <a:endParaRPr lang="en-US" dirty="0"/>
          </a:p>
        </p:txBody>
      </p:sp>
    </p:spTree>
    <p:extLst>
      <p:ext uri="{BB962C8B-B14F-4D97-AF65-F5344CB8AC3E}">
        <p14:creationId xmlns:p14="http://schemas.microsoft.com/office/powerpoint/2010/main" val="1696844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6.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12.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411.svg"/><Relationship Id="rId5" Type="http://schemas.openxmlformats.org/officeDocument/2006/relationships/image" Target="../media/image13.png"/><Relationship Id="rId4" Type="http://schemas.openxmlformats.org/officeDocument/2006/relationships/image" Target="../media/image221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2.svg"/><Relationship Id="rId7" Type="http://schemas.openxmlformats.org/officeDocument/2006/relationships/image" Target="../media/image133.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4.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411.svg"/><Relationship Id="rId5" Type="http://schemas.openxmlformats.org/officeDocument/2006/relationships/image" Target="../media/image13.png"/><Relationship Id="rId4" Type="http://schemas.openxmlformats.org/officeDocument/2006/relationships/image" Target="../media/image221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13.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5.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5.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9.svg"/><Relationship Id="rId5" Type="http://schemas.openxmlformats.org/officeDocument/2006/relationships/image" Target="../media/image5.png"/><Relationship Id="rId4" Type="http://schemas.openxmlformats.org/officeDocument/2006/relationships/image" Target="../media/image710.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2.svg"/><Relationship Id="rId7" Type="http://schemas.openxmlformats.org/officeDocument/2006/relationships/image" Target="../media/image154.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33.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2.svg"/><Relationship Id="rId7" Type="http://schemas.openxmlformats.org/officeDocument/2006/relationships/image" Target="../media/image154.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33.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9.svg"/><Relationship Id="rId5" Type="http://schemas.openxmlformats.org/officeDocument/2006/relationships/image" Target="../media/image5.png"/><Relationship Id="rId4" Type="http://schemas.openxmlformats.org/officeDocument/2006/relationships/image" Target="../media/image13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33.svg"/><Relationship Id="rId5" Type="http://schemas.openxmlformats.org/officeDocument/2006/relationships/image" Target="../media/image7.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33.svg"/><Relationship Id="rId5" Type="http://schemas.openxmlformats.org/officeDocument/2006/relationships/image" Target="../media/image7.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2.svg"/><Relationship Id="rId7" Type="http://schemas.openxmlformats.org/officeDocument/2006/relationships/image" Target="../media/image46.svg"/><Relationship Id="rId12"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27.svg"/><Relationship Id="rId5" Type="http://schemas.openxmlformats.org/officeDocument/2006/relationships/image" Target="../media/image133.svg"/><Relationship Id="rId10"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78.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99.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85C9D1-624C-8140-B372-73290075BBA3}"/>
              </a:ext>
              <a:ext uri="{C183D7F6-B498-43B3-948B-1728B52AA6E4}">
                <adec:decorative xmlns=""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36525"/>
            <a:ext cx="5486400" cy="3373438"/>
          </a:xfrm>
        </p:spPr>
        <p:txBody>
          <a:bodyPr anchor="b">
            <a:noAutofit/>
          </a:bodyPr>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6080759" y="3509964"/>
            <a:ext cx="5486400" cy="666926"/>
          </a:xfrm>
        </p:spPr>
        <p:txBody>
          <a:bodyPr anchor="ctr" anchorCtr="0">
            <a:no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9F1898E-3E74-4E43-A202-1A6640227466}"/>
              </a:ext>
              <a:ext uri="{C183D7F6-B498-43B3-948B-1728B52AA6E4}">
                <adec:decorative xmlns=""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5400000">
              <a:off x="-457200" y="563329"/>
              <a:ext cx="1828800" cy="914400"/>
            </a:xfrm>
            <a:prstGeom prst="rect">
              <a:avLst/>
            </a:prstGeom>
          </p:spPr>
        </p:pic>
      </p:grpSp>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618955" y="192023"/>
            <a:ext cx="9961540" cy="1837840"/>
          </a:xfrm>
        </p:spPr>
        <p:txBody>
          <a:bodyPr anchor="b" anchorCtr="0">
            <a:noAutofit/>
          </a:bodyPr>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618955" y="2176055"/>
            <a:ext cx="2489406" cy="785812"/>
          </a:xfrm>
        </p:spPr>
        <p:txBody>
          <a:bodyPr anchor="ctr" anchorCtr="0">
            <a:noAutofit/>
          </a:bodyPr>
          <a:lstStyle>
            <a:lvl1pPr marL="0" indent="0" algn="l">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hasCustomPrompt="1"/>
          </p:nvPr>
        </p:nvSpPr>
        <p:spPr>
          <a:xfrm>
            <a:off x="4489703" y="2682943"/>
            <a:ext cx="7090791" cy="941832"/>
          </a:xfrm>
        </p:spPr>
        <p:txBody>
          <a:bodyPr anchor="t" anchorCtr="0">
            <a:norm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618955" y="3437927"/>
            <a:ext cx="2489406" cy="785812"/>
          </a:xfrm>
        </p:spPr>
        <p:txBody>
          <a:bodyPr anchor="ctr" anchorCtr="0">
            <a:noAutofit/>
          </a:bodyPr>
          <a:lstStyle>
            <a:lvl1pPr marL="0" indent="0" algn="l">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hasCustomPrompt="1"/>
          </p:nvPr>
        </p:nvSpPr>
        <p:spPr>
          <a:xfrm>
            <a:off x="4489703" y="3963103"/>
            <a:ext cx="7090791" cy="941832"/>
          </a:xfrm>
        </p:spPr>
        <p:txBody>
          <a:bodyPr anchor="t" anchorCtr="0">
            <a:norm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618955" y="4741533"/>
            <a:ext cx="2489406" cy="785812"/>
          </a:xfrm>
        </p:spPr>
        <p:txBody>
          <a:bodyPr anchor="ctr" anchorCtr="0">
            <a:noAutofit/>
          </a:bodyPr>
          <a:lstStyle>
            <a:lvl1pPr marL="0" indent="0" algn="l">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hasCustomPrompt="1"/>
          </p:nvPr>
        </p:nvSpPr>
        <p:spPr>
          <a:xfrm>
            <a:off x="4489703" y="5215831"/>
            <a:ext cx="7090791" cy="941832"/>
          </a:xfrm>
        </p:spPr>
        <p:txBody>
          <a:bodyPr anchor="t" anchorCtr="0">
            <a:norm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20XX</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91139"/>
            <a:ext cx="9246624" cy="1493821"/>
          </a:xfrm>
        </p:spPr>
        <p:txBody>
          <a:bodyPr anchor="b" anchorCtr="0">
            <a:noAutofit/>
          </a:bodyPr>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074398"/>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hasCustomPrompt="1"/>
          </p:nvPr>
        </p:nvSpPr>
        <p:spPr>
          <a:xfrm>
            <a:off x="914400" y="264033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072493"/>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hasCustomPrompt="1"/>
          </p:nvPr>
        </p:nvSpPr>
        <p:spPr>
          <a:xfrm>
            <a:off x="5863344" y="264033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88DF45F-9FEA-47BE-AC15-52BE148E1814}"/>
              </a:ext>
              <a:ext uri="{C183D7F6-B498-43B3-948B-1728B52AA6E4}">
                <adec:decorative xmlns=""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a:t>20XX</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134621"/>
            <a:ext cx="10515600" cy="1416726"/>
          </a:xfrm>
        </p:spPr>
        <p:txBody>
          <a:bodyPr anchor="b" anchorCtr="0">
            <a:noAutofit/>
          </a:bodyPr>
          <a:lstStyle>
            <a:lvl1pPr>
              <a:defRPr cap="all" baseline="0">
                <a:solidFill>
                  <a:schemeClr val="accent1"/>
                </a:solidFill>
              </a:defRPr>
            </a:lvl1pPr>
          </a:lstStyle>
          <a:p>
            <a:r>
              <a:rPr lang="en-US" dirty="0"/>
              <a:t>CLICK TO ADD TITLE</a:t>
            </a:r>
            <a:endParaRPr lang="en-ZA" dirty="0"/>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chor="ctr" anchorCtr="0">
            <a:noAutofit/>
          </a:bodyPr>
          <a:lstStyle>
            <a:lvl1pPr marL="0" indent="0" algn="l">
              <a:buFont typeface="Arial" panose="020B0604020202020204" pitchFamily="34" charset="0"/>
              <a:buNone/>
              <a:defRPr sz="1400" cap="all" baseline="0">
                <a:solidFill>
                  <a:schemeClr val="tx1">
                    <a:lumMod val="75000"/>
                    <a:lumOff val="25000"/>
                  </a:schemeClr>
                </a:solidFill>
              </a:defRPr>
            </a:lvl1pPr>
          </a:lstStyle>
          <a:p>
            <a:pPr lvl="0"/>
            <a:r>
              <a:rPr lang="en-US" dirty="0"/>
              <a:t>Click to add text</a:t>
            </a:r>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chor="ctr" anchorCtr="0">
            <a:noAutofit/>
          </a:bodyPr>
          <a:lstStyle>
            <a:lvl1pPr marL="0" indent="0" algn="ctr">
              <a:buFont typeface="Arial" panose="020B0604020202020204" pitchFamily="34" charset="0"/>
              <a:buNone/>
              <a:defRPr sz="1400" cap="all" baseline="0">
                <a:solidFill>
                  <a:schemeClr val="tx1">
                    <a:lumMod val="75000"/>
                    <a:lumOff val="25000"/>
                  </a:schemeClr>
                </a:solidFill>
              </a:defRPr>
            </a:lvl1pPr>
          </a:lstStyle>
          <a:p>
            <a:pPr lvl="0"/>
            <a:r>
              <a:rPr lang="en-US" dirty="0"/>
              <a:t>Click to add text</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chor="ctr" anchorCtr="0">
            <a:noAutofit/>
          </a:bodyPr>
          <a:lstStyle>
            <a:lvl1pPr marL="0" indent="0" algn="ctr">
              <a:buFont typeface="Arial" panose="020B0604020202020204" pitchFamily="34" charset="0"/>
              <a:buNone/>
              <a:defRPr sz="1400" cap="all" baseline="0">
                <a:solidFill>
                  <a:schemeClr val="tx1">
                    <a:lumMod val="75000"/>
                    <a:lumOff val="25000"/>
                  </a:schemeClr>
                </a:solidFill>
              </a:defRPr>
            </a:lvl1pPr>
          </a:lstStyle>
          <a:p>
            <a:pPr lvl="0"/>
            <a:r>
              <a:rPr lang="en-US" dirty="0"/>
              <a:t>Click to add text</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chor="ctr" anchorCtr="0">
            <a:noAutofit/>
          </a:bodyPr>
          <a:lstStyle>
            <a:lvl1pPr marL="0" indent="0" algn="r">
              <a:buFont typeface="Arial" panose="020B0604020202020204" pitchFamily="34" charset="0"/>
              <a:buNone/>
              <a:defRPr sz="1400" cap="all" baseline="0">
                <a:solidFill>
                  <a:schemeClr val="tx1">
                    <a:lumMod val="75000"/>
                    <a:lumOff val="25000"/>
                  </a:schemeClr>
                </a:solidFill>
              </a:defRPr>
            </a:lvl1pPr>
          </a:lstStyle>
          <a:p>
            <a:pPr lvl="0"/>
            <a:r>
              <a:rPr lang="en-US" dirty="0"/>
              <a:t>Click to add text</a:t>
            </a:r>
          </a:p>
        </p:txBody>
      </p:sp>
      <p:pic>
        <p:nvPicPr>
          <p:cNvPr id="5" name="Graphic 4">
            <a:extLst>
              <a:ext uri="{FF2B5EF4-FFF2-40B4-BE49-F238E27FC236}">
                <a16:creationId xmlns:a16="http://schemas.microsoft.com/office/drawing/2014/main" id="{6FBF4C06-0880-4F64-AC8F-328C5513CDB3}"/>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a:t>20XX</a:t>
            </a:r>
            <a:endParaRPr lang="en-US" dirty="0"/>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CBECFE1-9F80-4EFE-9699-3A240475EEDE}"/>
              </a:ext>
              <a:ext uri="{C183D7F6-B498-43B3-948B-1728B52AA6E4}">
                <adec:decorative xmlns=""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29159" y="100020"/>
            <a:ext cx="7040880" cy="1470168"/>
          </a:xfrm>
        </p:spPr>
        <p:txBody>
          <a:bodyPr anchor="b" anchorCtr="0">
            <a:noAutofit/>
          </a:bodyPr>
          <a:lstStyle>
            <a:lvl1pPr>
              <a:defRPr cap="all" baseline="0">
                <a:solidFill>
                  <a:schemeClr val="accent1"/>
                </a:solidFill>
              </a:defRPr>
            </a:lvl1pPr>
          </a:lstStyle>
          <a:p>
            <a:r>
              <a:rPr lang="en-US" dirty="0"/>
              <a:t>CLICK TO ADD TITLE</a:t>
            </a:r>
          </a:p>
        </p:txBody>
      </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hasCustomPrompt="1"/>
          </p:nvPr>
        </p:nvSpPr>
        <p:spPr>
          <a:xfrm>
            <a:off x="4929160" y="1700978"/>
            <a:ext cx="6648286" cy="539812"/>
          </a:xfrm>
        </p:spPr>
        <p:txBody>
          <a:bodyPr anchor="ctr" anchorCtr="0">
            <a:no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subtitle</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29160" y="2528668"/>
            <a:ext cx="6651484" cy="384517"/>
          </a:xfrm>
        </p:spPr>
        <p:txBody>
          <a:bodyPr anchor="ctr" anchorCtr="0">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29160" y="2921859"/>
            <a:ext cx="6648286" cy="748739"/>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29160" y="3817972"/>
            <a:ext cx="6651484" cy="384517"/>
          </a:xfrm>
        </p:spPr>
        <p:txBody>
          <a:bodyPr anchor="ctr" anchorCtr="0">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29160" y="4208584"/>
            <a:ext cx="6648286" cy="748739"/>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29160" y="5143852"/>
            <a:ext cx="6651484" cy="384517"/>
          </a:xfrm>
        </p:spPr>
        <p:txBody>
          <a:bodyPr anchor="ctr" anchorCtr="0">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29160" y="5543608"/>
            <a:ext cx="6648286" cy="748739"/>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a:t>20XX</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163146"/>
            <a:ext cx="9755506" cy="1386093"/>
          </a:xfrm>
        </p:spPr>
        <p:txBody>
          <a:bodyPr anchor="b" anchorCtr="0">
            <a:noAutofit/>
          </a:bodyPr>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hasCustomPrompt="1"/>
          </p:nvPr>
        </p:nvSpPr>
        <p:spPr>
          <a:xfrm>
            <a:off x="914399" y="1625919"/>
            <a:ext cx="9755505" cy="455296"/>
          </a:xfrm>
        </p:spPr>
        <p:txBody>
          <a:bodyPr anchor="ctr" anchorCtr="0">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subtitle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6476"/>
            <a:ext cx="4297679" cy="453399"/>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hasCustomPrompt="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4579"/>
            <a:ext cx="4297680" cy="455296"/>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hasCustomPrompt="1"/>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245CE27-BF50-45D1-92DF-3CC2CC341A7C}"/>
              </a:ext>
              <a:ext uri="{C183D7F6-B498-43B3-948B-1728B52AA6E4}">
                <adec:decorative xmlns=""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a:t>20XX</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398" y="72180"/>
            <a:ext cx="10666097" cy="1556829"/>
          </a:xfrm>
        </p:spPr>
        <p:txBody>
          <a:bodyPr anchor="b" anchorCtr="0">
            <a:noAutofit/>
          </a:bodyPr>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rm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rm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rm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noAutofit/>
          </a:bodyPr>
          <a:lstStyle>
            <a:lvl1pPr marL="0" indent="0" algn="ctr">
              <a:buNone/>
              <a:defRPr sz="1400" b="1" cap="all" baseline="0">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noAutofit/>
          </a:bodyPr>
          <a:lstStyle>
            <a:lvl1pPr marL="0" indent="0" algn="ctr">
              <a:buNone/>
              <a:defRPr sz="1400" b="1" cap="all" baseline="0">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rmAutofit/>
          </a:bodyPr>
          <a:lstStyle>
            <a:lvl1pPr marL="0" indent="0" algn="ctr">
              <a:buNone/>
              <a:defRPr sz="1000" cap="all" baseline="0">
                <a:solidFill>
                  <a:schemeClr val="tx2"/>
                </a:solidFill>
              </a:defRPr>
            </a:lvl1pPr>
          </a:lstStyle>
          <a:p>
            <a:pPr lvl="0"/>
            <a:r>
              <a:rPr lang="en-US" dirty="0"/>
              <a:t>MM</a:t>
            </a:r>
            <a:endParaRPr lang="en-ZA" dirty="0"/>
          </a:p>
        </p:txBody>
      </p:sp>
      <p:pic>
        <p:nvPicPr>
          <p:cNvPr id="4" name="Graphic 3">
            <a:extLst>
              <a:ext uri="{FF2B5EF4-FFF2-40B4-BE49-F238E27FC236}">
                <a16:creationId xmlns:a16="http://schemas.microsoft.com/office/drawing/2014/main" id="{53DC4F1A-B4E3-468C-B5D4-1171E63EFA17}"/>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1"/>
            <a:ext cx="2029968" cy="2029968"/>
          </a:xfrm>
          <a:prstGeom prst="rect">
            <a:avLst/>
          </a:prstGeom>
        </p:spPr>
      </p:pic>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rm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rm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rm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a:t>20XX</a:t>
            </a:r>
            <a:endParaRPr lang="en-US" dirty="0"/>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7" name="Rectangle 23">
            <a:extLst>
              <a:ext uri="{FF2B5EF4-FFF2-40B4-BE49-F238E27FC236}">
                <a16:creationId xmlns:a16="http://schemas.microsoft.com/office/drawing/2014/main" id="{AB92D86A-5036-415A-B056-A55CB2E0C2C9}"/>
              </a:ext>
              <a:ext uri="{C183D7F6-B498-43B3-948B-1728B52AA6E4}">
                <adec:decorative xmlns=""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9" y="136526"/>
            <a:ext cx="10666095" cy="1398764"/>
          </a:xfrm>
        </p:spPr>
        <p:txBody>
          <a:bodyPr anchor="b" anchorCtr="0">
            <a:noAutofit/>
          </a:bodyPr>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a:t>20XX</a:t>
            </a:r>
            <a:endParaRPr lang="en-US" dirty="0"/>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838199" y="136526"/>
            <a:ext cx="10742295" cy="1425052"/>
          </a:xfrm>
        </p:spPr>
        <p:txBody>
          <a:bodyPr anchor="b" anchorCtr="0">
            <a:noAutofit/>
          </a:bodyPr>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hasCustomPrompt="1"/>
          </p:nvPr>
        </p:nvSpPr>
        <p:spPr>
          <a:xfrm>
            <a:off x="914400" y="1993392"/>
            <a:ext cx="2286000" cy="2286000"/>
          </a:xfrm>
          <a:solidFill>
            <a:schemeClr val="tx2">
              <a:lumMod val="90000"/>
            </a:schemeClr>
          </a:solidFill>
        </p:spPr>
        <p:txBody>
          <a:bodyPr>
            <a:normAutofit/>
          </a:bodyPr>
          <a:lstStyle>
            <a:lvl1pPr marL="0" indent="0" algn="ctr">
              <a:buNone/>
              <a:defRPr sz="1400"/>
            </a:lvl1pPr>
          </a:lstStyle>
          <a:p>
            <a:r>
              <a:rPr lang="en-US" dirty="0"/>
              <a:t>Click to add picture</a:t>
            </a:r>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199" y="4519715"/>
            <a:ext cx="2361651" cy="274320"/>
          </a:xfrm>
        </p:spPr>
        <p:txBody>
          <a:bodyPr anchor="ctr" anchorCtr="0">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199" y="4837175"/>
            <a:ext cx="2361651" cy="895409"/>
          </a:xfrm>
        </p:spPr>
        <p:txBody>
          <a:bodyPr>
            <a:norm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hasCustomPrompt="1"/>
          </p:nvPr>
        </p:nvSpPr>
        <p:spPr>
          <a:xfrm>
            <a:off x="3610808" y="1993392"/>
            <a:ext cx="2286000" cy="22860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79" y="4519715"/>
            <a:ext cx="2361651" cy="274320"/>
          </a:xfrm>
        </p:spPr>
        <p:txBody>
          <a:bodyPr anchor="ctr" anchorCtr="0">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79" y="4839222"/>
            <a:ext cx="2361651" cy="895409"/>
          </a:xfrm>
        </p:spPr>
        <p:txBody>
          <a:bodyPr>
            <a:norm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hasCustomPrompt="1"/>
          </p:nvPr>
        </p:nvSpPr>
        <p:spPr>
          <a:xfrm>
            <a:off x="6307216" y="1993392"/>
            <a:ext cx="2286000" cy="22860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59" y="4519715"/>
            <a:ext cx="2361651" cy="274320"/>
          </a:xfrm>
        </p:spPr>
        <p:txBody>
          <a:bodyPr anchor="ctr" anchorCtr="0">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59" y="4839222"/>
            <a:ext cx="2361651" cy="895409"/>
          </a:xfrm>
        </p:spPr>
        <p:txBody>
          <a:bodyPr>
            <a:norm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hasCustomPrompt="1"/>
          </p:nvPr>
        </p:nvSpPr>
        <p:spPr>
          <a:xfrm>
            <a:off x="9003624" y="1993392"/>
            <a:ext cx="2286000" cy="22860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2" y="4519715"/>
            <a:ext cx="2361651" cy="274320"/>
          </a:xfrm>
        </p:spPr>
        <p:txBody>
          <a:bodyPr anchor="ctr" anchorCtr="0">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2" y="4837175"/>
            <a:ext cx="2361651" cy="895409"/>
          </a:xfrm>
        </p:spPr>
        <p:txBody>
          <a:bodyPr>
            <a:norm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pic>
        <p:nvPicPr>
          <p:cNvPr id="6" name="Graphic 5">
            <a:extLst>
              <a:ext uri="{FF2B5EF4-FFF2-40B4-BE49-F238E27FC236}">
                <a16:creationId xmlns:a16="http://schemas.microsoft.com/office/drawing/2014/main" id="{B2402DAC-DB2C-47BE-AE78-07846291BB8E}"/>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a:t>20XX</a:t>
            </a:r>
            <a:endParaRPr lang="en-US" dirty="0"/>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838201" y="93946"/>
            <a:ext cx="10742294" cy="1605666"/>
          </a:xfrm>
        </p:spPr>
        <p:txBody>
          <a:bodyPr anchor="b" anchorCtr="0">
            <a:noAutofit/>
          </a:bodyPr>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hasCustomPrompt="1"/>
          </p:nvPr>
        </p:nvSpPr>
        <p:spPr>
          <a:xfrm>
            <a:off x="914400" y="1975104"/>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27828"/>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hasCustomPrompt="1"/>
          </p:nvPr>
        </p:nvSpPr>
        <p:spPr>
          <a:xfrm>
            <a:off x="3682999" y="1975104"/>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27828"/>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hasCustomPrompt="1"/>
          </p:nvPr>
        </p:nvSpPr>
        <p:spPr>
          <a:xfrm>
            <a:off x="6451598" y="1975104"/>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27828"/>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hasCustomPrompt="1"/>
          </p:nvPr>
        </p:nvSpPr>
        <p:spPr>
          <a:xfrm>
            <a:off x="9220198" y="1975104"/>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27828"/>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hasCustomPrompt="1"/>
          </p:nvPr>
        </p:nvSpPr>
        <p:spPr>
          <a:xfrm>
            <a:off x="914400" y="4160520"/>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10665"/>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hasCustomPrompt="1"/>
          </p:nvPr>
        </p:nvSpPr>
        <p:spPr>
          <a:xfrm>
            <a:off x="3685032" y="4160520"/>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10665"/>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hasCustomPrompt="1"/>
          </p:nvPr>
        </p:nvSpPr>
        <p:spPr>
          <a:xfrm>
            <a:off x="6455664" y="4160520"/>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10665"/>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hasCustomPrompt="1"/>
          </p:nvPr>
        </p:nvSpPr>
        <p:spPr>
          <a:xfrm>
            <a:off x="9217152" y="4160520"/>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10665"/>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pic>
        <p:nvPicPr>
          <p:cNvPr id="49" name="Graphic 48">
            <a:extLst>
              <a:ext uri="{FF2B5EF4-FFF2-40B4-BE49-F238E27FC236}">
                <a16:creationId xmlns:a16="http://schemas.microsoft.com/office/drawing/2014/main" id="{56630BF6-F55A-46EA-AB98-D26668FA2C01}"/>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a:t>20XX</a:t>
            </a:r>
            <a:endParaRPr lang="en-US" dirty="0"/>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139700"/>
            <a:ext cx="10058400" cy="1405045"/>
          </a:xfrm>
        </p:spPr>
        <p:txBody>
          <a:bodyPr anchor="b" anchorCtr="0">
            <a:noAutofit/>
          </a:bodyPr>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1436055" y="2228634"/>
            <a:ext cx="2350537" cy="260076"/>
          </a:xfrm>
        </p:spPr>
        <p:txBody>
          <a:bodyPr anchor="ctr" anchorCtr="0">
            <a:noAutofit/>
          </a:bodyPr>
          <a:lstStyle>
            <a:lvl1pPr marL="0" indent="0" algn="r">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1436055" y="2524463"/>
            <a:ext cx="2350538" cy="253893"/>
          </a:xfrm>
        </p:spPr>
        <p:txBody>
          <a:bodyPr>
            <a:norm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436055" y="2821431"/>
            <a:ext cx="2350537" cy="913299"/>
          </a:xfrm>
        </p:spPr>
        <p:txBody>
          <a:bodyPr>
            <a:norm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436055" y="4297014"/>
            <a:ext cx="2350537" cy="249378"/>
          </a:xfrm>
        </p:spPr>
        <p:txBody>
          <a:bodyPr anchor="ctr" anchorCtr="0">
            <a:noAutofit/>
          </a:bodyPr>
          <a:lstStyle>
            <a:lvl1pPr marL="0" indent="0" algn="r">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436055" y="4590182"/>
            <a:ext cx="2350537" cy="277847"/>
          </a:xfrm>
        </p:spPr>
        <p:txBody>
          <a:bodyPr>
            <a:norm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436055" y="4914997"/>
            <a:ext cx="2350537" cy="875894"/>
          </a:xfrm>
        </p:spPr>
        <p:txBody>
          <a:bodyPr>
            <a:norm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 xmlns:adec="http://schemas.microsoft.com/office/drawing/2017/decorative" val="0"/>
              </a:ext>
            </a:extLst>
          </p:cNvPr>
          <p:cNvSpPr>
            <a:spLocks noGrp="1"/>
          </p:cNvSpPr>
          <p:nvPr>
            <p:ph sz="quarter" idx="13" hasCustomPrompt="1"/>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a:extLst>
              <a:ext uri="{FF2B5EF4-FFF2-40B4-BE49-F238E27FC236}">
                <a16:creationId xmlns:a16="http://schemas.microsoft.com/office/drawing/2014/main" id="{E2734981-D056-20A1-1627-D3D7F979D1E0}"/>
              </a:ext>
            </a:extLst>
          </p:cNvPr>
          <p:cNvSpPr>
            <a:spLocks noGrp="1"/>
          </p:cNvSpPr>
          <p:nvPr>
            <p:ph type="body" sz="quarter" idx="25" hasCustomPrompt="1"/>
          </p:nvPr>
        </p:nvSpPr>
        <p:spPr>
          <a:xfrm>
            <a:off x="7887882" y="2228634"/>
            <a:ext cx="2350537" cy="260076"/>
          </a:xfrm>
        </p:spPr>
        <p:txBody>
          <a:bodyPr anchor="ctr" anchorCtr="0">
            <a:noAutofit/>
          </a:bodyPr>
          <a:lstStyle>
            <a:lvl1pPr marL="0" indent="0" algn="l">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6" name="Text Placeholder 6">
            <a:extLst>
              <a:ext uri="{FF2B5EF4-FFF2-40B4-BE49-F238E27FC236}">
                <a16:creationId xmlns:a16="http://schemas.microsoft.com/office/drawing/2014/main" id="{CB67E892-68CA-2D9B-9868-BA6955D35368}"/>
              </a:ext>
            </a:extLst>
          </p:cNvPr>
          <p:cNvSpPr>
            <a:spLocks noGrp="1"/>
          </p:cNvSpPr>
          <p:nvPr>
            <p:ph type="body" sz="quarter" idx="26" hasCustomPrompt="1"/>
          </p:nvPr>
        </p:nvSpPr>
        <p:spPr>
          <a:xfrm>
            <a:off x="7887882" y="2524463"/>
            <a:ext cx="2350538" cy="253893"/>
          </a:xfrm>
        </p:spPr>
        <p:txBody>
          <a:bodyPr>
            <a:normAutofit/>
          </a:bodyPr>
          <a:lstStyle>
            <a:lvl1pPr marL="0" indent="0" algn="l">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9" name="Text Placeholder 6">
            <a:extLst>
              <a:ext uri="{FF2B5EF4-FFF2-40B4-BE49-F238E27FC236}">
                <a16:creationId xmlns:a16="http://schemas.microsoft.com/office/drawing/2014/main" id="{E8E617DC-AB4B-8F29-E7A1-39290CC228A6}"/>
              </a:ext>
            </a:extLst>
          </p:cNvPr>
          <p:cNvSpPr>
            <a:spLocks noGrp="1"/>
          </p:cNvSpPr>
          <p:nvPr>
            <p:ph type="body" sz="quarter" idx="27" hasCustomPrompt="1"/>
          </p:nvPr>
        </p:nvSpPr>
        <p:spPr>
          <a:xfrm>
            <a:off x="7887882" y="2821431"/>
            <a:ext cx="2350537" cy="913299"/>
          </a:xfrm>
        </p:spPr>
        <p:txBody>
          <a:bodyPr>
            <a:normAutofit/>
          </a:bodyPr>
          <a:lstStyle>
            <a:lvl1pPr marL="0" indent="0" algn="l">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11" name="Text Placeholder 6">
            <a:extLst>
              <a:ext uri="{FF2B5EF4-FFF2-40B4-BE49-F238E27FC236}">
                <a16:creationId xmlns:a16="http://schemas.microsoft.com/office/drawing/2014/main" id="{02DA693B-7AD8-8E99-8283-87912E0C43E5}"/>
              </a:ext>
            </a:extLst>
          </p:cNvPr>
          <p:cNvSpPr>
            <a:spLocks noGrp="1"/>
          </p:cNvSpPr>
          <p:nvPr>
            <p:ph type="body" sz="quarter" idx="28" hasCustomPrompt="1"/>
          </p:nvPr>
        </p:nvSpPr>
        <p:spPr>
          <a:xfrm>
            <a:off x="7887882" y="4297014"/>
            <a:ext cx="2350537" cy="249378"/>
          </a:xfrm>
        </p:spPr>
        <p:txBody>
          <a:bodyPr anchor="ctr" anchorCtr="0">
            <a:noAutofit/>
          </a:bodyPr>
          <a:lstStyle>
            <a:lvl1pPr marL="0" indent="0" algn="l">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13" name="Text Placeholder 6">
            <a:extLst>
              <a:ext uri="{FF2B5EF4-FFF2-40B4-BE49-F238E27FC236}">
                <a16:creationId xmlns:a16="http://schemas.microsoft.com/office/drawing/2014/main" id="{0ABF8EE7-49AD-7917-99B1-52B686D29E05}"/>
              </a:ext>
            </a:extLst>
          </p:cNvPr>
          <p:cNvSpPr>
            <a:spLocks noGrp="1"/>
          </p:cNvSpPr>
          <p:nvPr>
            <p:ph type="body" sz="quarter" idx="29" hasCustomPrompt="1"/>
          </p:nvPr>
        </p:nvSpPr>
        <p:spPr>
          <a:xfrm>
            <a:off x="7887882" y="4590182"/>
            <a:ext cx="2350537" cy="277847"/>
          </a:xfrm>
        </p:spPr>
        <p:txBody>
          <a:bodyPr>
            <a:normAutofit/>
          </a:bodyPr>
          <a:lstStyle>
            <a:lvl1pPr marL="0" indent="0" algn="l">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19" name="Text Placeholder 6">
            <a:extLst>
              <a:ext uri="{FF2B5EF4-FFF2-40B4-BE49-F238E27FC236}">
                <a16:creationId xmlns:a16="http://schemas.microsoft.com/office/drawing/2014/main" id="{142EA966-42F8-3CA0-8111-35083E14CE8D}"/>
              </a:ext>
            </a:extLst>
          </p:cNvPr>
          <p:cNvSpPr>
            <a:spLocks noGrp="1"/>
          </p:cNvSpPr>
          <p:nvPr>
            <p:ph type="body" sz="quarter" idx="30" hasCustomPrompt="1"/>
          </p:nvPr>
        </p:nvSpPr>
        <p:spPr>
          <a:xfrm>
            <a:off x="7887882" y="4914997"/>
            <a:ext cx="2350537" cy="875894"/>
          </a:xfrm>
        </p:spPr>
        <p:txBody>
          <a:bodyPr>
            <a:normAutofit/>
          </a:bodyPr>
          <a:lstStyle>
            <a:lvl1pPr marL="0" indent="0" algn="l">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a:t>20XX</a:t>
            </a:r>
            <a:endParaRPr lang="en-US" dirty="0"/>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58F5BD-9752-DB52-E025-9382FC0E8705}"/>
              </a:ext>
              <a:ext uri="{C183D7F6-B498-43B3-948B-1728B52AA6E4}">
                <adec:decorative xmlns="" xmlns:adec="http://schemas.microsoft.com/office/drawing/2017/decorative" val="1"/>
              </a:ext>
            </a:extLst>
          </p:cNvPr>
          <p:cNvGrpSpPr/>
          <p:nvPr userDrawn="1"/>
        </p:nvGrpSpPr>
        <p:grpSpPr>
          <a:xfrm>
            <a:off x="-9867" y="-1076"/>
            <a:ext cx="4187536" cy="6859076"/>
            <a:chOff x="-9867" y="-1076"/>
            <a:chExt cx="4187536" cy="6859076"/>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4608" y="7487"/>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49" y="136525"/>
            <a:ext cx="6400799" cy="2087879"/>
          </a:xfrm>
        </p:spPr>
        <p:txBody>
          <a:bodyPr anchor="b" anchorCtr="0">
            <a:noAutofit/>
          </a:bodyPr>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hasCustomPrompt="1"/>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a:t>20XX</a:t>
            </a:r>
            <a:endParaRPr lang="en-US" dirty="0"/>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54BC839-66BF-1CB4-BBC7-B735C811BD8A}"/>
              </a:ext>
              <a:ext uri="{C183D7F6-B498-43B3-948B-1728B52AA6E4}">
                <adec:decorative xmlns=""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59" y="160959"/>
            <a:ext cx="6642735" cy="1342135"/>
          </a:xfrm>
        </p:spPr>
        <p:txBody>
          <a:bodyPr anchor="b" anchorCtr="0">
            <a:noAutofit/>
          </a:bodyPr>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hasCustomPrompt="1"/>
          </p:nvPr>
        </p:nvSpPr>
        <p:spPr>
          <a:xfrm>
            <a:off x="4937759" y="2010830"/>
            <a:ext cx="6642735"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a:t>20XX</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58" y="160959"/>
            <a:ext cx="7040880" cy="1651965"/>
          </a:xfrm>
        </p:spPr>
        <p:txBody>
          <a:bodyPr anchor="b" anchorCtr="0">
            <a:noAutofit/>
          </a:bodyPr>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 xmlns:adec="http://schemas.microsoft.com/office/drawing/2017/decorative" val="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 xmlns:adec="http://schemas.microsoft.com/office/drawing/2017/decorative" val="1"/>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chor="ctr" anchorCtr="0">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hasCustomPrompt="1"/>
          </p:nvPr>
        </p:nvSpPr>
        <p:spPr>
          <a:xfrm>
            <a:off x="4937760" y="2491866"/>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chor="ctr" anchorCtr="0">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hasCustomPrompt="1"/>
          </p:nvPr>
        </p:nvSpPr>
        <p:spPr>
          <a:xfrm>
            <a:off x="4937760" y="3837939"/>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chor="ctr" anchorCtr="0">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hasCustomPrompt="1"/>
          </p:nvPr>
        </p:nvSpPr>
        <p:spPr>
          <a:xfrm>
            <a:off x="4933747" y="5203301"/>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chor="ctr" anchorCtr="0">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hasCustomPrompt="1"/>
          </p:nvPr>
        </p:nvSpPr>
        <p:spPr>
          <a:xfrm>
            <a:off x="8486217" y="2486550"/>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chor="ctr" anchorCtr="0">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hasCustomPrompt="1"/>
          </p:nvPr>
        </p:nvSpPr>
        <p:spPr>
          <a:xfrm>
            <a:off x="8486217" y="3832623"/>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a:t>20XX</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962441-913E-484B-806B-8AD5CE673426}"/>
              </a:ext>
              <a:ext uri="{C183D7F6-B498-43B3-948B-1728B52AA6E4}">
                <adec:decorative xmlns=""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14900" y="142875"/>
            <a:ext cx="7040880" cy="1728362"/>
          </a:xfrm>
        </p:spPr>
        <p:txBody>
          <a:bodyPr anchor="b" anchorCtr="0">
            <a:noAutofit/>
          </a:bodyPr>
          <a:lstStyle>
            <a:lvl1pPr>
              <a:defRPr cap="all" baseline="0">
                <a:solidFill>
                  <a:schemeClr val="tx2"/>
                </a:solidFill>
              </a:defRPr>
            </a:lvl1pPr>
          </a:lstStyle>
          <a:p>
            <a:r>
              <a:rPr lang="en-US" dirty="0"/>
              <a:t>CLICK TO ADD TITLE</a:t>
            </a:r>
          </a:p>
        </p:txBody>
      </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14900" y="2083776"/>
            <a:ext cx="3200400" cy="365760"/>
          </a:xfrm>
        </p:spPr>
        <p:txBody>
          <a:bodyPr anchor="ctr" anchorCtr="0">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hasCustomPrompt="1"/>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5924" y="2083776"/>
            <a:ext cx="3200400" cy="365760"/>
          </a:xfrm>
        </p:spPr>
        <p:txBody>
          <a:bodyPr anchor="ctr" anchorCtr="0">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hasCustomPrompt="1"/>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14900" y="3838956"/>
            <a:ext cx="3200400" cy="365760"/>
          </a:xfrm>
        </p:spPr>
        <p:txBody>
          <a:bodyPr anchor="ctr" anchorCtr="0">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hasCustomPrompt="1"/>
          </p:nvPr>
        </p:nvSpPr>
        <p:spPr>
          <a:xfrm>
            <a:off x="491490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chor="ctr" anchorCtr="0">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hasCustomPrompt="1"/>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a:t>20XX</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7253" y="192023"/>
            <a:ext cx="6821424" cy="1813935"/>
          </a:xfrm>
        </p:spPr>
        <p:txBody>
          <a:bodyPr anchor="b" anchorCtr="0">
            <a:noAutofit/>
          </a:bodyPr>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chor="ctr" anchorCtr="0">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hasCustomPrompt="1"/>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chor="ctr" anchorCtr="0">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hasCustomPrompt="1"/>
          </p:nvPr>
        </p:nvSpPr>
        <p:spPr>
          <a:xfrm>
            <a:off x="4538277"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chor="ctr" anchorCtr="0">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hasCustomPrompt="1"/>
          </p:nvPr>
        </p:nvSpPr>
        <p:spPr>
          <a:xfrm>
            <a:off x="914400" y="4240237"/>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8277" y="3840480"/>
            <a:ext cx="3200400" cy="365760"/>
          </a:xfrm>
        </p:spPr>
        <p:txBody>
          <a:bodyPr anchor="ctr" anchorCtr="0">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hasCustomPrompt="1"/>
          </p:nvPr>
        </p:nvSpPr>
        <p:spPr>
          <a:xfrm>
            <a:off x="4538277" y="4240237"/>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a:t>20XX</a:t>
            </a:r>
            <a:endParaRPr lang="en-US" dirty="0"/>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137795"/>
            <a:ext cx="6800850" cy="1954855"/>
          </a:xfrm>
        </p:spPr>
        <p:txBody>
          <a:bodyPr anchor="b" anchorCtr="0">
            <a:noAutofit/>
          </a:bodyPr>
          <a:lstStyle>
            <a:lvl1pPr>
              <a:defRPr cap="all" baseline="0">
                <a:solidFill>
                  <a:schemeClr val="tx2"/>
                </a:solidFill>
              </a:defRPr>
            </a:lvl1pPr>
          </a:lstStyle>
          <a:p>
            <a:r>
              <a:rPr lang="en-US" dirty="0"/>
              <a:t>CLICK TO ADD TITLE</a:t>
            </a:r>
          </a:p>
        </p:txBody>
      </p:sp>
      <p:sp>
        <p:nvSpPr>
          <p:cNvPr id="5" name="Text Placeholder 4">
            <a:extLst>
              <a:ext uri="{FF2B5EF4-FFF2-40B4-BE49-F238E27FC236}">
                <a16:creationId xmlns:a16="http://schemas.microsoft.com/office/drawing/2014/main" id="{69DA0B6D-2930-4680-77F4-DB951282EE6F}"/>
              </a:ext>
            </a:extLst>
          </p:cNvPr>
          <p:cNvSpPr>
            <a:spLocks noGrp="1"/>
          </p:cNvSpPr>
          <p:nvPr>
            <p:ph type="body" sz="quarter" idx="14"/>
          </p:nvPr>
        </p:nvSpPr>
        <p:spPr>
          <a:xfrm>
            <a:off x="914399" y="2206377"/>
            <a:ext cx="6800849" cy="3865130"/>
          </a:xfrm>
        </p:spPr>
        <p:txBody>
          <a:bodyPr>
            <a:normAutofit/>
          </a:bodyPr>
          <a:lstStyle>
            <a:lvl1pPr marL="0" indent="0">
              <a:lnSpc>
                <a:spcPts val="2400"/>
              </a:lnSpc>
              <a:buNone/>
              <a:defRPr sz="18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a:extLst>
              <a:ext uri="{FF2B5EF4-FFF2-40B4-BE49-F238E27FC236}">
                <a16:creationId xmlns:a16="http://schemas.microsoft.com/office/drawing/2014/main" id="{C0491DC2-7EDD-588A-A77D-67C9C40E3D8B}"/>
              </a:ext>
              <a:ext uri="{C183D7F6-B498-43B3-948B-1728B52AA6E4}">
                <adec:decorative xmlns=""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a:t>20XX</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0CB87F-75C1-C51C-3B9A-83E26EABCE00}"/>
              </a:ext>
              <a:ext uri="{C183D7F6-B498-43B3-948B-1728B52AA6E4}">
                <adec:decorative xmlns="" xmlns:adec="http://schemas.microsoft.com/office/drawing/2017/decorative" val="1"/>
              </a:ext>
            </a:extLst>
          </p:cNvPr>
          <p:cNvGrpSpPr/>
          <p:nvPr userDrawn="1"/>
        </p:nvGrpSpPr>
        <p:grpSpPr>
          <a:xfrm>
            <a:off x="0" y="-4303"/>
            <a:ext cx="9279731" cy="6862303"/>
            <a:chOff x="0" y="-4303"/>
            <a:chExt cx="9279731" cy="6862303"/>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42874"/>
            <a:ext cx="5099392" cy="4914973"/>
          </a:xfrm>
        </p:spPr>
        <p:txBody>
          <a:bodyPr anchor="ctr" anchorCtr="0">
            <a:noAutofit/>
          </a:bodyPr>
          <a:lstStyle>
            <a:lvl1pPr algn="ctr">
              <a:defRPr sz="6000" cap="all" baseline="0">
                <a:solidFill>
                  <a:schemeClr val="tx2"/>
                </a:solidFill>
              </a:defRPr>
            </a:lvl1pPr>
          </a:lstStyle>
          <a:p>
            <a:r>
              <a:rPr lang="en-US" dirty="0"/>
              <a:t>Click to ADD 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a:t>20XX</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F4AB913-E6BC-42AA-956F-BE8B54570B15}"/>
              </a:ext>
              <a:ext uri="{C183D7F6-B498-43B3-948B-1728B52AA6E4}">
                <adec:decorative xmlns=""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 xmlns:adec="http://schemas.microsoft.com/office/drawing/2017/decorative" val="1"/>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5400000">
              <a:off x="-457200" y="5380762"/>
              <a:ext cx="1828800" cy="914400"/>
            </a:xfrm>
            <a:prstGeom prst="rect">
              <a:avLst/>
            </a:prstGeom>
          </p:spPr>
        </p:pic>
      </p:grpSp>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4480" y="192024"/>
            <a:ext cx="9713765" cy="1731540"/>
          </a:xfrm>
        </p:spPr>
        <p:txBody>
          <a:bodyPr anchor="b" anchorCtr="0">
            <a:noAutofit/>
          </a:bodyPr>
          <a:lstStyle>
            <a:lvl1pPr>
              <a:defRPr cap="all" baseline="0">
                <a:solidFill>
                  <a:schemeClr val="accent1"/>
                </a:solidFill>
              </a:defRPr>
            </a:lvl1pPr>
          </a:lstStyle>
          <a:p>
            <a:r>
              <a:rPr lang="en-US" dirty="0"/>
              <a:t>CLICK TO ADD TITLE</a:t>
            </a:r>
          </a:p>
        </p:txBody>
      </p:sp>
      <p:sp>
        <p:nvSpPr>
          <p:cNvPr id="7" name="Picture Placeholder 6">
            <a:extLst>
              <a:ext uri="{FF2B5EF4-FFF2-40B4-BE49-F238E27FC236}">
                <a16:creationId xmlns:a16="http://schemas.microsoft.com/office/drawing/2014/main" id="{A695B89C-ED4D-97EB-CDA4-74327E70B269}"/>
              </a:ext>
            </a:extLst>
          </p:cNvPr>
          <p:cNvSpPr>
            <a:spLocks noGrp="1"/>
          </p:cNvSpPr>
          <p:nvPr>
            <p:ph type="pic" sz="quarter" idx="21" hasCustomPrompt="1"/>
          </p:nvPr>
        </p:nvSpPr>
        <p:spPr>
          <a:xfrm>
            <a:off x="2469641" y="2269334"/>
            <a:ext cx="914400" cy="914400"/>
          </a:xfrm>
        </p:spPr>
        <p:txBody>
          <a:bodyPr>
            <a:normAutofit/>
          </a:bodyPr>
          <a:lstStyle>
            <a:lvl1pPr marL="0" indent="0" algn="ctr">
              <a:buNone/>
              <a:defRPr sz="1000"/>
            </a:lvl1pPr>
          </a:lstStyle>
          <a:p>
            <a:r>
              <a:rPr lang="en-US" dirty="0"/>
              <a:t>Click to add picture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hasCustomPrompt="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add content</a:t>
            </a:r>
          </a:p>
        </p:txBody>
      </p:sp>
      <p:sp>
        <p:nvSpPr>
          <p:cNvPr id="8" name="Picture Placeholder 6">
            <a:extLst>
              <a:ext uri="{FF2B5EF4-FFF2-40B4-BE49-F238E27FC236}">
                <a16:creationId xmlns:a16="http://schemas.microsoft.com/office/drawing/2014/main" id="{26F9B84E-B1E9-DB51-2516-1AA4137D0F14}"/>
              </a:ext>
            </a:extLst>
          </p:cNvPr>
          <p:cNvSpPr>
            <a:spLocks noGrp="1"/>
          </p:cNvSpPr>
          <p:nvPr>
            <p:ph type="pic" sz="quarter" idx="22" hasCustomPrompt="1"/>
          </p:nvPr>
        </p:nvSpPr>
        <p:spPr>
          <a:xfrm>
            <a:off x="5954162" y="2269334"/>
            <a:ext cx="914400" cy="914400"/>
          </a:xfrm>
        </p:spPr>
        <p:txBody>
          <a:bodyPr>
            <a:normAutofit/>
          </a:bodyPr>
          <a:lstStyle>
            <a:lvl1pPr marL="0" indent="0" algn="ctr">
              <a:buNone/>
              <a:defRPr sz="1000"/>
            </a:lvl1pPr>
          </a:lstStyle>
          <a:p>
            <a:r>
              <a:rPr lang="en-US" dirty="0"/>
              <a:t>Click to add picture</a:t>
            </a:r>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hasCustomPrompt="1"/>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add content</a:t>
            </a:r>
          </a:p>
        </p:txBody>
      </p:sp>
      <p:sp>
        <p:nvSpPr>
          <p:cNvPr id="9" name="Picture Placeholder 6">
            <a:extLst>
              <a:ext uri="{FF2B5EF4-FFF2-40B4-BE49-F238E27FC236}">
                <a16:creationId xmlns:a16="http://schemas.microsoft.com/office/drawing/2014/main" id="{12CE71C8-6AD4-74F6-747D-69943D425DB2}"/>
              </a:ext>
            </a:extLst>
          </p:cNvPr>
          <p:cNvSpPr>
            <a:spLocks noGrp="1"/>
          </p:cNvSpPr>
          <p:nvPr>
            <p:ph type="pic" sz="quarter" idx="23" hasCustomPrompt="1"/>
          </p:nvPr>
        </p:nvSpPr>
        <p:spPr>
          <a:xfrm>
            <a:off x="9439445" y="2269334"/>
            <a:ext cx="914400" cy="914400"/>
          </a:xfrm>
        </p:spPr>
        <p:txBody>
          <a:bodyPr>
            <a:normAutofit/>
          </a:bodyPr>
          <a:lstStyle>
            <a:lvl1pPr marL="0" indent="0" algn="ctr">
              <a:buNone/>
              <a:defRPr sz="1000"/>
            </a:lvl1pPr>
          </a:lstStyle>
          <a:p>
            <a:r>
              <a:rPr lang="en-US" dirty="0"/>
              <a:t>Click to add picture</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hasCustomPrompt="1"/>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add content</a:t>
            </a:r>
          </a:p>
        </p:txBody>
      </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a:t>20XX</a:t>
            </a:r>
            <a:endParaRPr lang="en-US" dirty="0"/>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529D7C-E220-400B-93DB-76E3FF912E01}"/>
              </a:ext>
              <a:ext uri="{C183D7F6-B498-43B3-948B-1728B52AA6E4}">
                <adec:decorative xmlns=""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72517"/>
            <a:ext cx="8232648" cy="1970624"/>
          </a:xfrm>
        </p:spPr>
        <p:txBody>
          <a:bodyPr anchor="b" anchorCtr="0">
            <a:noAutofit/>
          </a:bodyPr>
          <a:lstStyle>
            <a:lvl1pPr>
              <a:defRPr cap="all" baseline="0">
                <a:solidFill>
                  <a:schemeClr val="accent1"/>
                </a:solidFill>
              </a:defRPr>
            </a:lvl1pPr>
          </a:lstStyle>
          <a:p>
            <a:r>
              <a:rPr lang="en-US" dirty="0"/>
              <a:t>CLICK TO ADD TITLE</a:t>
            </a:r>
          </a:p>
        </p:txBody>
      </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hasCustomPrompt="1"/>
          </p:nvPr>
        </p:nvSpPr>
        <p:spPr>
          <a:xfrm>
            <a:off x="3048000" y="2924673"/>
            <a:ext cx="2468880" cy="2743200"/>
          </a:xfrm>
        </p:spPr>
        <p:txBody>
          <a:bodyPr>
            <a:norm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add text</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hasCustomPrompt="1"/>
          </p:nvPr>
        </p:nvSpPr>
        <p:spPr>
          <a:xfrm>
            <a:off x="5926836" y="2924673"/>
            <a:ext cx="2468880" cy="2743200"/>
          </a:xfrm>
        </p:spPr>
        <p:txBody>
          <a:bodyPr>
            <a:norm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add text</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hasCustomPrompt="1"/>
          </p:nvPr>
        </p:nvSpPr>
        <p:spPr>
          <a:xfrm>
            <a:off x="8808720" y="2924673"/>
            <a:ext cx="2468880" cy="2743200"/>
          </a:xfrm>
        </p:spPr>
        <p:txBody>
          <a:bodyPr>
            <a:norm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add text</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a:t>20XX</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onlinedoctranslator.com/en/?utm_source=onlinedoctranslator&amp;utm_medium=pptx&amp;utm_campaign=attributio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710355" y="2361587"/>
            <a:ext cx="7948246" cy="1116623"/>
          </a:xfrm>
        </p:spPr>
        <p:txBody>
          <a:bodyPr/>
          <a:lstStyle/>
          <a:p>
            <a:pPr algn="ctr" rtl="0"/>
            <a:r>
              <a:rPr lang="en-US" sz="3600" dirty="0"/>
              <a:t>Blog App/Website</a:t>
            </a:r>
            <a:endParaRPr lang="en-US" sz="3200" dirty="0"/>
          </a:p>
        </p:txBody>
      </p:sp>
      <p:sp>
        <p:nvSpPr>
          <p:cNvPr id="100010001" name="ODT_ATTR_LBL_SHAPE">
            <a:extLst>
              <a:ext uri="{FF2B5EF4-FFF2-40B4-BE49-F238E27FC236}">
                <a16:creationId xmlns:a16="http://schemas.microsoft.com/office/drawing/2014/main" id="{ADCB8724-23CD-4EE8-B5B5-3CB2DDF8932E}"/>
              </a:ext>
            </a:extLst>
          </p:cNvPr>
          <p:cNvSpPr txBox="1"/>
          <p:nvPr/>
        </p:nvSpPr>
        <p:spPr>
          <a:xfrm>
            <a:off x="0" y="0"/>
            <a:ext cx="5000000" cy="276999"/>
          </a:xfrm>
          <a:prstGeom prst="rect">
            <a:avLst/>
          </a:prstGeom>
          <a:solidFill>
            <a:srgbClr val="FAFAFA"/>
          </a:solidFill>
        </p:spPr>
        <p:txBody>
          <a:bodyPr wrap="none" lIns="288000">
            <a:spAutoFit/>
          </a:bodyPr>
          <a:lstStyle/>
          <a:p>
            <a:pPr rtl="0"/>
            <a:r>
              <a:rPr lang="en-US" sz="1000" dirty="0">
                <a:solidFill>
                  <a:srgbClr val="0F2B46"/>
                </a:solidFill>
                <a:effectLst/>
                <a:latin typeface="Roboto" panose="02000000000000000000" pitchFamily="2" charset="0"/>
              </a:rPr>
              <a:t>Translated from Turkish to English - </a:t>
            </a:r>
            <a:r>
              <a:rPr lang="en-US" sz="1000" u="sng" dirty="0">
                <a:solidFill>
                  <a:srgbClr val="0F2B46"/>
                </a:solidFill>
                <a:effectLst/>
                <a:latin typeface="Roboto" panose="02000000000000000000" pitchFamily="2" charset="0"/>
                <a:hlinkClick r:id="rId3" tooltip="Doc Translator - www.onlinedoctranslator.com"/>
              </a:rPr>
              <a:t>www.onlinedoctranslator.com</a:t>
            </a:r>
            <a:endParaRPr lang="en-US" sz="1000" dirty="0"/>
          </a:p>
        </p:txBody>
      </p:sp>
      <p:pic>
        <p:nvPicPr>
          <p:cNvPr id="1000100002" name="ODT_ATTR_LBL_LOGO">
            <a:extLst>
              <a:ext uri="{FF2B5EF4-FFF2-40B4-BE49-F238E27FC236}">
                <a16:creationId xmlns:a16="http://schemas.microsoft.com/office/drawing/2014/main" id="{B066AC4A-9A1C-4C10-800A-DAF9F276438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0" y="36000"/>
            <a:ext cx="316230" cy="179705"/>
          </a:xfrm>
          <a:prstGeom prst="rect">
            <a:avLst/>
          </a:prstGeom>
        </p:spPr>
      </p:pic>
    </p:spTree>
    <p:extLst>
      <p:ext uri="{BB962C8B-B14F-4D97-AF65-F5344CB8AC3E}">
        <p14:creationId xmlns:p14="http://schemas.microsoft.com/office/powerpoint/2010/main" val="16424253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59">
            <a:extLst>
              <a:ext uri="{FF2B5EF4-FFF2-40B4-BE49-F238E27FC236}">
                <a16:creationId xmlns:a16="http://schemas.microsoft.com/office/drawing/2014/main" id="{FF34679F-7E8E-4242-BA88-639B44A7587C}"/>
              </a:ext>
            </a:extLst>
          </p:cNvPr>
          <p:cNvSpPr>
            <a:spLocks noGrp="1"/>
          </p:cNvSpPr>
          <p:nvPr>
            <p:ph type="sldNum" sz="quarter" idx="12"/>
          </p:nvPr>
        </p:nvSpPr>
        <p:spPr>
          <a:xfrm>
            <a:off x="11069515" y="6356350"/>
            <a:ext cx="510980" cy="378558"/>
          </a:xfrm>
        </p:spPr>
        <p:txBody>
          <a:bodyPr/>
          <a:lstStyle/>
          <a:p>
            <a:fld id="{B5CEABB6-07DC-46E8-9B57-56EC44A396E5}" type="slidenum">
              <a:rPr lang="en-US" smtClean="0"/>
              <a:pPr algn="l" rtl="0"/>
              <a:t>10</a:t>
            </a:fld>
            <a:r>
              <a:rPr lang="tr-TR" dirty="0" smtClean="0"/>
              <a:t>/20</a:t>
            </a:r>
            <a:endParaRPr lang="en-US" dirty="0"/>
          </a:p>
        </p:txBody>
      </p:sp>
      <p:sp>
        <p:nvSpPr>
          <p:cNvPr id="10" name="Rectangle 9"/>
          <p:cNvSpPr/>
          <p:nvPr/>
        </p:nvSpPr>
        <p:spPr>
          <a:xfrm>
            <a:off x="1019908" y="715710"/>
            <a:ext cx="5269391" cy="338554"/>
          </a:xfrm>
          <a:prstGeom prst="rect">
            <a:avLst/>
          </a:prstGeom>
        </p:spPr>
        <p:txBody>
          <a:bodyPr wrap="none">
            <a:spAutoFit/>
          </a:bodyPr>
          <a:lstStyle/>
          <a:p>
            <a:pPr algn="l" rtl="0"/>
            <a:r>
              <a:rPr lang="tr-TR" sz="1600" b="1" dirty="0">
                <a:solidFill>
                  <a:schemeClr val="tx2"/>
                </a:solidFill>
                <a:latin typeface="Avenir Next LT Pro (Body)"/>
                <a:cs typeface="Calibri" panose="020F0502020204030204" pitchFamily="34" charset="0"/>
              </a:rPr>
              <a:t>Information on the Operation and Use of the Application</a:t>
            </a:r>
          </a:p>
        </p:txBody>
      </p:sp>
      <p:cxnSp>
        <p:nvCxnSpPr>
          <p:cNvPr id="11" name="Straight Connector 10"/>
          <p:cNvCxnSpPr/>
          <p:nvPr/>
        </p:nvCxnSpPr>
        <p:spPr>
          <a:xfrm>
            <a:off x="1019908" y="1161662"/>
            <a:ext cx="11172092" cy="0"/>
          </a:xfrm>
          <a:prstGeom prst="line">
            <a:avLst/>
          </a:prstGeom>
        </p:spPr>
        <p:style>
          <a:lnRef idx="3">
            <a:schemeClr val="accent6"/>
          </a:lnRef>
          <a:fillRef idx="0">
            <a:schemeClr val="accent6"/>
          </a:fillRef>
          <a:effectRef idx="2">
            <a:schemeClr val="accent6"/>
          </a:effectRef>
          <a:fontRef idx="minor">
            <a:schemeClr val="tx1"/>
          </a:fontRef>
        </p:style>
      </p:cxnSp>
      <p:pic>
        <p:nvPicPr>
          <p:cNvPr id="13" name="Picture 12"/>
          <p:cNvPicPr>
            <a:picLocks noChangeAspect="1"/>
          </p:cNvPicPr>
          <p:nvPr/>
        </p:nvPicPr>
        <p:blipFill>
          <a:blip r:embed="rId3"/>
          <a:stretch>
            <a:fillRect/>
          </a:stretch>
        </p:blipFill>
        <p:spPr>
          <a:xfrm>
            <a:off x="3892063" y="4321911"/>
            <a:ext cx="4592514" cy="2221146"/>
          </a:xfrm>
          <a:prstGeom prst="rect">
            <a:avLst/>
          </a:prstGeom>
        </p:spPr>
      </p:pic>
      <p:pic>
        <p:nvPicPr>
          <p:cNvPr id="14" name="Picture 13"/>
          <p:cNvPicPr>
            <a:picLocks noChangeAspect="1"/>
          </p:cNvPicPr>
          <p:nvPr/>
        </p:nvPicPr>
        <p:blipFill>
          <a:blip r:embed="rId4"/>
          <a:stretch>
            <a:fillRect/>
          </a:stretch>
        </p:blipFill>
        <p:spPr>
          <a:xfrm>
            <a:off x="1697164" y="1675625"/>
            <a:ext cx="4596142" cy="2376181"/>
          </a:xfrm>
          <a:prstGeom prst="rect">
            <a:avLst/>
          </a:prstGeom>
        </p:spPr>
      </p:pic>
      <p:pic>
        <p:nvPicPr>
          <p:cNvPr id="15" name="Picture 14"/>
          <p:cNvPicPr>
            <a:picLocks noChangeAspect="1"/>
          </p:cNvPicPr>
          <p:nvPr/>
        </p:nvPicPr>
        <p:blipFill>
          <a:blip r:embed="rId5"/>
          <a:stretch>
            <a:fillRect/>
          </a:stretch>
        </p:blipFill>
        <p:spPr>
          <a:xfrm>
            <a:off x="6985523" y="1675625"/>
            <a:ext cx="4594971" cy="2394089"/>
          </a:xfrm>
          <a:prstGeom prst="rect">
            <a:avLst/>
          </a:prstGeom>
        </p:spPr>
      </p:pic>
    </p:spTree>
    <p:extLst>
      <p:ext uri="{BB962C8B-B14F-4D97-AF65-F5344CB8AC3E}">
        <p14:creationId xmlns:p14="http://schemas.microsoft.com/office/powerpoint/2010/main" val="38061668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59">
            <a:extLst>
              <a:ext uri="{FF2B5EF4-FFF2-40B4-BE49-F238E27FC236}">
                <a16:creationId xmlns:a16="http://schemas.microsoft.com/office/drawing/2014/main" id="{FF34679F-7E8E-4242-BA88-639B44A7587C}"/>
              </a:ext>
            </a:extLst>
          </p:cNvPr>
          <p:cNvSpPr>
            <a:spLocks noGrp="1"/>
          </p:cNvSpPr>
          <p:nvPr>
            <p:ph type="sldNum" sz="quarter" idx="12"/>
          </p:nvPr>
        </p:nvSpPr>
        <p:spPr>
          <a:xfrm>
            <a:off x="11123295" y="6356838"/>
            <a:ext cx="500136" cy="364637"/>
          </a:xfrm>
        </p:spPr>
        <p:txBody>
          <a:bodyPr/>
          <a:lstStyle/>
          <a:p>
            <a:fld id="{B5CEABB6-07DC-46E8-9B57-56EC44A396E5}" type="slidenum">
              <a:rPr lang="en-US" smtClean="0"/>
              <a:pPr algn="l" rtl="0"/>
              <a:t>11</a:t>
            </a:fld>
            <a:r>
              <a:rPr lang="tr-TR" dirty="0" smtClean="0"/>
              <a:t>/20</a:t>
            </a:r>
            <a:endParaRPr lang="en-US" dirty="0"/>
          </a:p>
        </p:txBody>
      </p:sp>
      <p:sp>
        <p:nvSpPr>
          <p:cNvPr id="10" name="Rectangle 9"/>
          <p:cNvSpPr/>
          <p:nvPr/>
        </p:nvSpPr>
        <p:spPr>
          <a:xfrm>
            <a:off x="1019908" y="715710"/>
            <a:ext cx="5269391" cy="338554"/>
          </a:xfrm>
          <a:prstGeom prst="rect">
            <a:avLst/>
          </a:prstGeom>
        </p:spPr>
        <p:txBody>
          <a:bodyPr wrap="none">
            <a:spAutoFit/>
          </a:bodyPr>
          <a:lstStyle/>
          <a:p>
            <a:pPr algn="l" rtl="0"/>
            <a:r>
              <a:rPr lang="tr-TR" sz="1600" b="1" dirty="0">
                <a:solidFill>
                  <a:schemeClr val="tx2"/>
                </a:solidFill>
                <a:latin typeface="Avenir Next LT Pro (Body)"/>
                <a:cs typeface="Calibri" panose="020F0502020204030204" pitchFamily="34" charset="0"/>
              </a:rPr>
              <a:t>Information on the Operation and Use of the Application</a:t>
            </a:r>
          </a:p>
        </p:txBody>
      </p:sp>
      <p:cxnSp>
        <p:nvCxnSpPr>
          <p:cNvPr id="11" name="Straight Connector 10"/>
          <p:cNvCxnSpPr/>
          <p:nvPr/>
        </p:nvCxnSpPr>
        <p:spPr>
          <a:xfrm>
            <a:off x="1019908" y="1161662"/>
            <a:ext cx="11172092" cy="0"/>
          </a:xfrm>
          <a:prstGeom prst="line">
            <a:avLst/>
          </a:prstGeom>
        </p:spPr>
        <p:style>
          <a:lnRef idx="3">
            <a:schemeClr val="accent6"/>
          </a:lnRef>
          <a:fillRef idx="0">
            <a:schemeClr val="accent6"/>
          </a:fillRef>
          <a:effectRef idx="2">
            <a:schemeClr val="accent6"/>
          </a:effectRef>
          <a:fontRef idx="minor">
            <a:schemeClr val="tx1"/>
          </a:fontRef>
        </p:style>
      </p:cxnSp>
      <p:pic>
        <p:nvPicPr>
          <p:cNvPr id="13" name="Picture 12"/>
          <p:cNvPicPr>
            <a:picLocks noChangeAspect="1"/>
          </p:cNvPicPr>
          <p:nvPr/>
        </p:nvPicPr>
        <p:blipFill>
          <a:blip r:embed="rId3"/>
          <a:stretch>
            <a:fillRect/>
          </a:stretch>
        </p:blipFill>
        <p:spPr>
          <a:xfrm>
            <a:off x="6646985" y="1724110"/>
            <a:ext cx="3930161" cy="2272280"/>
          </a:xfrm>
          <a:prstGeom prst="rect">
            <a:avLst/>
          </a:prstGeom>
        </p:spPr>
      </p:pic>
      <p:pic>
        <p:nvPicPr>
          <p:cNvPr id="14" name="Picture 13"/>
          <p:cNvPicPr>
            <a:picLocks noChangeAspect="1"/>
          </p:cNvPicPr>
          <p:nvPr/>
        </p:nvPicPr>
        <p:blipFill>
          <a:blip r:embed="rId4"/>
          <a:stretch>
            <a:fillRect/>
          </a:stretch>
        </p:blipFill>
        <p:spPr>
          <a:xfrm>
            <a:off x="3706622" y="4112884"/>
            <a:ext cx="4887608" cy="2592340"/>
          </a:xfrm>
          <a:prstGeom prst="rect">
            <a:avLst/>
          </a:prstGeom>
        </p:spPr>
      </p:pic>
      <p:pic>
        <p:nvPicPr>
          <p:cNvPr id="15" name="Picture 14"/>
          <p:cNvPicPr>
            <a:picLocks noChangeAspect="1"/>
          </p:cNvPicPr>
          <p:nvPr/>
        </p:nvPicPr>
        <p:blipFill>
          <a:blip r:embed="rId5"/>
          <a:stretch>
            <a:fillRect/>
          </a:stretch>
        </p:blipFill>
        <p:spPr>
          <a:xfrm>
            <a:off x="2039768" y="1724109"/>
            <a:ext cx="3613929" cy="2272280"/>
          </a:xfrm>
          <a:prstGeom prst="rect">
            <a:avLst/>
          </a:prstGeom>
        </p:spPr>
      </p:pic>
    </p:spTree>
    <p:extLst>
      <p:ext uri="{BB962C8B-B14F-4D97-AF65-F5344CB8AC3E}">
        <p14:creationId xmlns:p14="http://schemas.microsoft.com/office/powerpoint/2010/main" val="2785131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59">
            <a:extLst>
              <a:ext uri="{FF2B5EF4-FFF2-40B4-BE49-F238E27FC236}">
                <a16:creationId xmlns:a16="http://schemas.microsoft.com/office/drawing/2014/main" id="{FF34679F-7E8E-4242-BA88-639B44A7587C}"/>
              </a:ext>
            </a:extLst>
          </p:cNvPr>
          <p:cNvSpPr>
            <a:spLocks noGrp="1"/>
          </p:cNvSpPr>
          <p:nvPr>
            <p:ph type="sldNum" sz="quarter" idx="12"/>
          </p:nvPr>
        </p:nvSpPr>
        <p:spPr>
          <a:xfrm>
            <a:off x="11123295" y="6356838"/>
            <a:ext cx="517720" cy="364637"/>
          </a:xfrm>
        </p:spPr>
        <p:txBody>
          <a:bodyPr/>
          <a:lstStyle/>
          <a:p>
            <a:fld id="{B5CEABB6-07DC-46E8-9B57-56EC44A396E5}" type="slidenum">
              <a:rPr lang="en-US" smtClean="0"/>
              <a:pPr algn="l" rtl="0"/>
              <a:t>12</a:t>
            </a:fld>
            <a:r>
              <a:rPr lang="tr-TR" dirty="0" smtClean="0"/>
              <a:t>/20</a:t>
            </a:r>
            <a:endParaRPr lang="en-US" dirty="0"/>
          </a:p>
        </p:txBody>
      </p:sp>
      <p:sp>
        <p:nvSpPr>
          <p:cNvPr id="10" name="Rectangle 9"/>
          <p:cNvSpPr/>
          <p:nvPr/>
        </p:nvSpPr>
        <p:spPr>
          <a:xfrm>
            <a:off x="1019908" y="715710"/>
            <a:ext cx="5269391" cy="338554"/>
          </a:xfrm>
          <a:prstGeom prst="rect">
            <a:avLst/>
          </a:prstGeom>
        </p:spPr>
        <p:txBody>
          <a:bodyPr wrap="none">
            <a:spAutoFit/>
          </a:bodyPr>
          <a:lstStyle/>
          <a:p>
            <a:pPr algn="l" rtl="0"/>
            <a:r>
              <a:rPr lang="tr-TR" sz="1600" b="1" dirty="0">
                <a:solidFill>
                  <a:schemeClr val="tx2"/>
                </a:solidFill>
                <a:latin typeface="Avenir Next LT Pro (Body)"/>
                <a:cs typeface="Calibri" panose="020F0502020204030204" pitchFamily="34" charset="0"/>
              </a:rPr>
              <a:t>Information on the Operation and Use of the Application</a:t>
            </a:r>
          </a:p>
        </p:txBody>
      </p:sp>
      <p:cxnSp>
        <p:nvCxnSpPr>
          <p:cNvPr id="11" name="Straight Connector 10"/>
          <p:cNvCxnSpPr/>
          <p:nvPr/>
        </p:nvCxnSpPr>
        <p:spPr>
          <a:xfrm>
            <a:off x="1019908" y="1161662"/>
            <a:ext cx="11172092" cy="0"/>
          </a:xfrm>
          <a:prstGeom prst="line">
            <a:avLst/>
          </a:prstGeom>
        </p:spPr>
        <p:style>
          <a:lnRef idx="3">
            <a:schemeClr val="accent6"/>
          </a:lnRef>
          <a:fillRef idx="0">
            <a:schemeClr val="accent6"/>
          </a:fillRef>
          <a:effectRef idx="2">
            <a:schemeClr val="accent6"/>
          </a:effectRef>
          <a:fontRef idx="minor">
            <a:schemeClr val="tx1"/>
          </a:fontRef>
        </p:style>
      </p:cxnSp>
      <p:pic>
        <p:nvPicPr>
          <p:cNvPr id="2" name="Picture 1"/>
          <p:cNvPicPr>
            <a:picLocks noChangeAspect="1"/>
          </p:cNvPicPr>
          <p:nvPr/>
        </p:nvPicPr>
        <p:blipFill>
          <a:blip r:embed="rId3"/>
          <a:stretch>
            <a:fillRect/>
          </a:stretch>
        </p:blipFill>
        <p:spPr>
          <a:xfrm>
            <a:off x="2057400" y="1715009"/>
            <a:ext cx="3631223" cy="2525914"/>
          </a:xfrm>
          <a:prstGeom prst="rect">
            <a:avLst/>
          </a:prstGeom>
        </p:spPr>
      </p:pic>
      <p:pic>
        <p:nvPicPr>
          <p:cNvPr id="3" name="Picture 2"/>
          <p:cNvPicPr>
            <a:picLocks noChangeAspect="1"/>
          </p:cNvPicPr>
          <p:nvPr/>
        </p:nvPicPr>
        <p:blipFill>
          <a:blip r:embed="rId4"/>
          <a:stretch>
            <a:fillRect/>
          </a:stretch>
        </p:blipFill>
        <p:spPr>
          <a:xfrm>
            <a:off x="6732609" y="1715008"/>
            <a:ext cx="3959863" cy="2525913"/>
          </a:xfrm>
          <a:prstGeom prst="rect">
            <a:avLst/>
          </a:prstGeom>
        </p:spPr>
      </p:pic>
      <p:pic>
        <p:nvPicPr>
          <p:cNvPr id="4" name="Picture 3"/>
          <p:cNvPicPr>
            <a:picLocks noChangeAspect="1"/>
          </p:cNvPicPr>
          <p:nvPr/>
        </p:nvPicPr>
        <p:blipFill>
          <a:blip r:embed="rId5"/>
          <a:stretch>
            <a:fillRect/>
          </a:stretch>
        </p:blipFill>
        <p:spPr>
          <a:xfrm>
            <a:off x="4070730" y="4348322"/>
            <a:ext cx="4563050" cy="2373153"/>
          </a:xfrm>
          <a:prstGeom prst="rect">
            <a:avLst/>
          </a:prstGeom>
        </p:spPr>
      </p:pic>
    </p:spTree>
    <p:extLst>
      <p:ext uri="{BB962C8B-B14F-4D97-AF65-F5344CB8AC3E}">
        <p14:creationId xmlns:p14="http://schemas.microsoft.com/office/powerpoint/2010/main" val="36945093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59">
            <a:extLst>
              <a:ext uri="{FF2B5EF4-FFF2-40B4-BE49-F238E27FC236}">
                <a16:creationId xmlns:a16="http://schemas.microsoft.com/office/drawing/2014/main" id="{FF34679F-7E8E-4242-BA88-639B44A7587C}"/>
              </a:ext>
            </a:extLst>
          </p:cNvPr>
          <p:cNvSpPr>
            <a:spLocks noGrp="1"/>
          </p:cNvSpPr>
          <p:nvPr>
            <p:ph type="sldNum" sz="quarter" idx="12"/>
          </p:nvPr>
        </p:nvSpPr>
        <p:spPr>
          <a:xfrm>
            <a:off x="11123294" y="6268916"/>
            <a:ext cx="535305" cy="452560"/>
          </a:xfrm>
        </p:spPr>
        <p:txBody>
          <a:bodyPr/>
          <a:lstStyle/>
          <a:p>
            <a:fld id="{B5CEABB6-07DC-46E8-9B57-56EC44A396E5}" type="slidenum">
              <a:rPr lang="en-US" smtClean="0"/>
              <a:pPr algn="l" rtl="0"/>
              <a:t>13</a:t>
            </a:fld>
            <a:r>
              <a:rPr lang="tr-TR" dirty="0" smtClean="0"/>
              <a:t>/20</a:t>
            </a:r>
            <a:endParaRPr lang="en-US" dirty="0"/>
          </a:p>
        </p:txBody>
      </p:sp>
      <p:sp>
        <p:nvSpPr>
          <p:cNvPr id="10" name="Rectangle 9"/>
          <p:cNvSpPr/>
          <p:nvPr/>
        </p:nvSpPr>
        <p:spPr>
          <a:xfrm>
            <a:off x="1019908" y="715710"/>
            <a:ext cx="4900701" cy="338554"/>
          </a:xfrm>
          <a:prstGeom prst="rect">
            <a:avLst/>
          </a:prstGeom>
        </p:spPr>
        <p:txBody>
          <a:bodyPr wrap="none">
            <a:spAutoFit/>
          </a:bodyPr>
          <a:lstStyle/>
          <a:p>
            <a:pPr algn="l" rtl="0"/>
            <a:r>
              <a:rPr lang="tr-TR" sz="1600" dirty="0">
                <a:solidFill>
                  <a:schemeClr val="tx2"/>
                </a:solidFill>
                <a:latin typeface="Avenir Next LT Pro (Body)"/>
                <a:cs typeface="Calibri" panose="020F0502020204030204" pitchFamily="34" charset="0"/>
              </a:rPr>
              <a:t>Information on the Operation and Use of the Application</a:t>
            </a:r>
          </a:p>
        </p:txBody>
      </p:sp>
      <p:cxnSp>
        <p:nvCxnSpPr>
          <p:cNvPr id="11" name="Straight Connector 10"/>
          <p:cNvCxnSpPr/>
          <p:nvPr/>
        </p:nvCxnSpPr>
        <p:spPr>
          <a:xfrm>
            <a:off x="1019908" y="1161662"/>
            <a:ext cx="11172092" cy="0"/>
          </a:xfrm>
          <a:prstGeom prst="line">
            <a:avLst/>
          </a:prstGeom>
        </p:spPr>
        <p:style>
          <a:lnRef idx="3">
            <a:schemeClr val="accent6"/>
          </a:lnRef>
          <a:fillRef idx="0">
            <a:schemeClr val="accent6"/>
          </a:fillRef>
          <a:effectRef idx="2">
            <a:schemeClr val="accent6"/>
          </a:effectRef>
          <a:fontRef idx="minor">
            <a:schemeClr val="tx1"/>
          </a:fontRef>
        </p:style>
      </p:cxnSp>
      <p:pic>
        <p:nvPicPr>
          <p:cNvPr id="2" name="Picture 1"/>
          <p:cNvPicPr>
            <a:picLocks noChangeAspect="1"/>
          </p:cNvPicPr>
          <p:nvPr/>
        </p:nvPicPr>
        <p:blipFill>
          <a:blip r:embed="rId3"/>
          <a:stretch>
            <a:fillRect/>
          </a:stretch>
        </p:blipFill>
        <p:spPr>
          <a:xfrm>
            <a:off x="3932877" y="4044775"/>
            <a:ext cx="5029413" cy="2522909"/>
          </a:xfrm>
          <a:prstGeom prst="rect">
            <a:avLst/>
          </a:prstGeom>
        </p:spPr>
      </p:pic>
      <p:pic>
        <p:nvPicPr>
          <p:cNvPr id="3" name="Picture 2"/>
          <p:cNvPicPr>
            <a:picLocks noChangeAspect="1"/>
          </p:cNvPicPr>
          <p:nvPr/>
        </p:nvPicPr>
        <p:blipFill>
          <a:blip r:embed="rId4"/>
          <a:stretch>
            <a:fillRect/>
          </a:stretch>
        </p:blipFill>
        <p:spPr>
          <a:xfrm>
            <a:off x="1441938" y="1785231"/>
            <a:ext cx="5005646" cy="2081927"/>
          </a:xfrm>
          <a:prstGeom prst="rect">
            <a:avLst/>
          </a:prstGeom>
        </p:spPr>
      </p:pic>
      <p:pic>
        <p:nvPicPr>
          <p:cNvPr id="4" name="Picture 3"/>
          <p:cNvPicPr>
            <a:picLocks noChangeAspect="1"/>
          </p:cNvPicPr>
          <p:nvPr/>
        </p:nvPicPr>
        <p:blipFill>
          <a:blip r:embed="rId5"/>
          <a:stretch>
            <a:fillRect/>
          </a:stretch>
        </p:blipFill>
        <p:spPr>
          <a:xfrm>
            <a:off x="6648584" y="1785232"/>
            <a:ext cx="4944151" cy="2081927"/>
          </a:xfrm>
          <a:prstGeom prst="rect">
            <a:avLst/>
          </a:prstGeom>
        </p:spPr>
      </p:pic>
    </p:spTree>
    <p:extLst>
      <p:ext uri="{BB962C8B-B14F-4D97-AF65-F5344CB8AC3E}">
        <p14:creationId xmlns:p14="http://schemas.microsoft.com/office/powerpoint/2010/main" val="2332768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416062" y="1122363"/>
            <a:ext cx="6155002" cy="2684706"/>
          </a:xfrm>
        </p:spPr>
        <p:txBody>
          <a:bodyPr/>
          <a:lstStyle/>
          <a:p>
            <a:pPr algn="l" rtl="0"/>
            <a:r>
              <a:rPr lang="tr-TR" dirty="0"/>
              <a:t>THANKS</a:t>
            </a:r>
            <a:endParaRPr lang="en-US" dirty="0"/>
          </a:p>
        </p:txBody>
      </p:sp>
    </p:spTree>
    <p:extLst>
      <p:ext uri="{BB962C8B-B14F-4D97-AF65-F5344CB8AC3E}">
        <p14:creationId xmlns:p14="http://schemas.microsoft.com/office/powerpoint/2010/main" val="24364939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E339B0E-CD75-418B-A2F4-EBDA9C1E06B5}"/>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lgn="l" rtl="0"/>
              <a:t>2</a:t>
            </a:fld>
            <a:r>
              <a:rPr lang="tr-TR" dirty="0" smtClean="0"/>
              <a:t>/20</a:t>
            </a:r>
            <a:endParaRPr lang="en-US" dirty="0"/>
          </a:p>
        </p:txBody>
      </p:sp>
      <p:sp>
        <p:nvSpPr>
          <p:cNvPr id="7" name="Text Placeholder 6"/>
          <p:cNvSpPr>
            <a:spLocks noGrp="1"/>
          </p:cNvSpPr>
          <p:nvPr>
            <p:ph type="body" sz="quarter" idx="13"/>
          </p:nvPr>
        </p:nvSpPr>
        <p:spPr>
          <a:xfrm>
            <a:off x="4158981" y="1841366"/>
            <a:ext cx="7744997" cy="3236272"/>
          </a:xfrm>
        </p:spPr>
        <p:txBody>
          <a:bodyPr>
            <a:normAutofit/>
          </a:bodyPr>
          <a:lstStyle/>
          <a:p>
            <a:r>
              <a:rPr lang="en-GB" sz="1800" dirty="0"/>
              <a:t>The "Web Design and Responsive Blog App/Website with Admin Panel" project is a key accomplishment during your internship. In this project, you developed a blog platform using PHP, MySQL, HTML, CSS, and JavaScript, incorporating responsive design principles.</a:t>
            </a:r>
          </a:p>
          <a:p>
            <a:r>
              <a:rPr lang="en-GB" sz="1800" dirty="0"/>
              <a:t>Users can read blogs, filter them by categories, and use the search feature to find specific content. At the same time, users can register as writers, add their own posts, edit them, and delete them as needed.</a:t>
            </a:r>
          </a:p>
          <a:p>
            <a:r>
              <a:rPr lang="en-GB" sz="1800" dirty="0"/>
              <a:t>Administrators have the authority to manage all content on the platform. They can edit, delete, and manage categories effectively.</a:t>
            </a:r>
          </a:p>
          <a:p>
            <a:r>
              <a:rPr lang="en-GB" sz="1800" dirty="0"/>
              <a:t>Through this project, you strengthened your software development skills and provided an interactive blog experience tailored to user needs.</a:t>
            </a:r>
          </a:p>
        </p:txBody>
      </p:sp>
      <p:sp>
        <p:nvSpPr>
          <p:cNvPr id="5" name="Rectangle 4"/>
          <p:cNvSpPr/>
          <p:nvPr/>
        </p:nvSpPr>
        <p:spPr>
          <a:xfrm>
            <a:off x="2135567" y="680541"/>
            <a:ext cx="4981877" cy="338554"/>
          </a:xfrm>
          <a:prstGeom prst="rect">
            <a:avLst/>
          </a:prstGeom>
        </p:spPr>
        <p:txBody>
          <a:bodyPr wrap="none">
            <a:spAutoFit/>
          </a:bodyPr>
          <a:lstStyle/>
          <a:p>
            <a:pPr algn="l" rtl="0"/>
            <a:r>
              <a:rPr lang="tr-TR" sz="1600" b="1" dirty="0">
                <a:solidFill>
                  <a:schemeClr val="tx2"/>
                </a:solidFill>
                <a:latin typeface="Avenir Next LT Pro (Body)"/>
                <a:cs typeface="Calibri" panose="020F0502020204030204" pitchFamily="34" charset="0"/>
              </a:rPr>
              <a:t>Basic Information and Purpose of the Application</a:t>
            </a:r>
          </a:p>
        </p:txBody>
      </p:sp>
      <p:cxnSp>
        <p:nvCxnSpPr>
          <p:cNvPr id="8" name="Straight Connector 7"/>
          <p:cNvCxnSpPr/>
          <p:nvPr/>
        </p:nvCxnSpPr>
        <p:spPr>
          <a:xfrm>
            <a:off x="2135567" y="1126493"/>
            <a:ext cx="9932051"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939208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298938" y="2136530"/>
            <a:ext cx="6945923" cy="3736732"/>
          </a:xfrm>
        </p:spPr>
        <p:txBody>
          <a:bodyPr vert="horz" lIns="91440" tIns="45720" rIns="91440" bIns="45720" rtlCol="0" anchor="t">
            <a:noAutofit/>
          </a:bodyPr>
          <a:lstStyle/>
          <a:p>
            <a:pPr>
              <a:lnSpc>
                <a:spcPct val="100000"/>
              </a:lnSpc>
            </a:pPr>
            <a:r>
              <a:rPr lang="en-GB" dirty="0"/>
              <a:t>Using HTML, CSS, JavaScript, PHP, and MySQL for web design, the goal is to create and develop a website or application based on these core components. HTML defines the page structure; CSS controls the visual style and layout; JavaScript adds interactivity; PHP creates dynamic web pages; and MySQL handles database management.</a:t>
            </a:r>
            <a:endParaRPr lang="en-US" dirty="0"/>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lgn="l" rtl="0"/>
              <a:t>3</a:t>
            </a:fld>
            <a:r>
              <a:rPr lang="tr-TR" dirty="0" smtClean="0"/>
              <a:t>/20</a:t>
            </a:r>
            <a:endParaRPr lang="en-US" dirty="0"/>
          </a:p>
        </p:txBody>
      </p:sp>
      <p:sp>
        <p:nvSpPr>
          <p:cNvPr id="7" name="Rectangle 6"/>
          <p:cNvSpPr/>
          <p:nvPr/>
        </p:nvSpPr>
        <p:spPr>
          <a:xfrm>
            <a:off x="139127" y="794841"/>
            <a:ext cx="4311950" cy="338554"/>
          </a:xfrm>
          <a:prstGeom prst="rect">
            <a:avLst/>
          </a:prstGeom>
        </p:spPr>
        <p:txBody>
          <a:bodyPr wrap="none">
            <a:spAutoFit/>
          </a:bodyPr>
          <a:lstStyle/>
          <a:p>
            <a:pPr algn="l" rtl="0"/>
            <a:r>
              <a:rPr lang="tr-TR" sz="1600" b="1" dirty="0">
                <a:solidFill>
                  <a:schemeClr val="tx2"/>
                </a:solidFill>
                <a:latin typeface="Calibri" panose="020F0502020204030204" pitchFamily="34" charset="0"/>
                <a:cs typeface="Calibri" panose="020F0502020204030204" pitchFamily="34" charset="0"/>
              </a:rPr>
              <a:t>Basic Information and Purpose of the Application</a:t>
            </a:r>
          </a:p>
        </p:txBody>
      </p:sp>
      <p:cxnSp>
        <p:nvCxnSpPr>
          <p:cNvPr id="8" name="Straight Connector 7"/>
          <p:cNvCxnSpPr/>
          <p:nvPr/>
        </p:nvCxnSpPr>
        <p:spPr>
          <a:xfrm>
            <a:off x="0" y="1240793"/>
            <a:ext cx="8128078"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463722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307730" y="2024982"/>
            <a:ext cx="7315200" cy="4141178"/>
          </a:xfrm>
        </p:spPr>
        <p:txBody>
          <a:bodyPr vert="horz" lIns="91440" tIns="45720" rIns="91440" bIns="45720" rtlCol="0" anchor="t">
            <a:noAutofit/>
          </a:bodyPr>
          <a:lstStyle/>
          <a:p>
            <a:pPr marL="285750" indent="-285750">
              <a:buFont typeface="Arial" panose="020B0604020202020204" pitchFamily="34" charset="0"/>
              <a:buChar char="•"/>
            </a:pPr>
            <a:r>
              <a:rPr lang="en-GB" b="1" dirty="0"/>
              <a:t>Project Purpose:</a:t>
            </a:r>
            <a:r>
              <a:rPr lang="en-GB" dirty="0"/>
              <a:t/>
            </a:r>
            <a:br>
              <a:rPr lang="en-GB" dirty="0"/>
            </a:br>
            <a:r>
              <a:rPr lang="en-GB" dirty="0"/>
              <a:t>The main aim is to create an interactive blog platform.</a:t>
            </a:r>
          </a:p>
          <a:p>
            <a:pPr marL="285750" indent="-285750">
              <a:buFont typeface="Arial" panose="020B0604020202020204" pitchFamily="34" charset="0"/>
              <a:buChar char="•"/>
            </a:pPr>
            <a:r>
              <a:rPr lang="en-GB" b="1" dirty="0"/>
              <a:t>Project Results:</a:t>
            </a:r>
            <a:endParaRPr lang="en-GB" dirty="0"/>
          </a:p>
          <a:p>
            <a:pPr marL="971550" lvl="1" indent="-285750"/>
            <a:r>
              <a:rPr lang="en-GB" dirty="0"/>
              <a:t>A blog website/app designed with responsive design principles.</a:t>
            </a:r>
          </a:p>
          <a:p>
            <a:pPr marL="971550" lvl="1" indent="-285750"/>
            <a:r>
              <a:rPr lang="en-GB" dirty="0"/>
              <a:t>A user-friendly interface with interactive features.</a:t>
            </a:r>
          </a:p>
          <a:p>
            <a:pPr marL="971550" lvl="1" indent="-285750"/>
            <a:r>
              <a:rPr lang="en-GB" dirty="0"/>
              <a:t>Personal accounts and profiles for users.</a:t>
            </a:r>
          </a:p>
          <a:p>
            <a:pPr marL="971550" lvl="1" indent="-285750"/>
            <a:r>
              <a:rPr lang="en-GB" dirty="0"/>
              <a:t>A special panel for authors to add, arrange, and delete their writings.</a:t>
            </a:r>
          </a:p>
          <a:p>
            <a:pPr marL="971550" lvl="1" indent="-285750"/>
            <a:r>
              <a:rPr lang="en-GB" dirty="0"/>
              <a:t>Executive authority for administrators to manage all content.</a:t>
            </a:r>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lgn="l" rtl="0"/>
              <a:t>4</a:t>
            </a:fld>
            <a:r>
              <a:rPr lang="tr-TR" dirty="0" smtClean="0"/>
              <a:t>/20</a:t>
            </a:r>
            <a:endParaRPr lang="en-US" dirty="0"/>
          </a:p>
        </p:txBody>
      </p:sp>
      <p:sp>
        <p:nvSpPr>
          <p:cNvPr id="7" name="Rectangle 6"/>
          <p:cNvSpPr/>
          <p:nvPr/>
        </p:nvSpPr>
        <p:spPr>
          <a:xfrm>
            <a:off x="0" y="793432"/>
            <a:ext cx="4981877" cy="338554"/>
          </a:xfrm>
          <a:prstGeom prst="rect">
            <a:avLst/>
          </a:prstGeom>
        </p:spPr>
        <p:txBody>
          <a:bodyPr wrap="none">
            <a:spAutoFit/>
          </a:bodyPr>
          <a:lstStyle/>
          <a:p>
            <a:pPr algn="l" rtl="0"/>
            <a:r>
              <a:rPr lang="tr-TR" sz="1600" b="1" dirty="0">
                <a:solidFill>
                  <a:schemeClr val="tx2"/>
                </a:solidFill>
                <a:latin typeface="Avenir Next LT Pro (Body)"/>
                <a:cs typeface="Calibri" panose="020F0502020204030204" pitchFamily="34" charset="0"/>
              </a:rPr>
              <a:t>Basic Information and Purpose of the Application</a:t>
            </a:r>
          </a:p>
        </p:txBody>
      </p:sp>
      <p:cxnSp>
        <p:nvCxnSpPr>
          <p:cNvPr id="8" name="Straight Connector 7"/>
          <p:cNvCxnSpPr/>
          <p:nvPr/>
        </p:nvCxnSpPr>
        <p:spPr>
          <a:xfrm>
            <a:off x="0" y="1240793"/>
            <a:ext cx="8128078"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34682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E339B0E-CD75-418B-A2F4-EBDA9C1E06B5}"/>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lgn="l" rtl="0"/>
              <a:t>5</a:t>
            </a:fld>
            <a:r>
              <a:rPr lang="tr-TR" dirty="0" smtClean="0"/>
              <a:t>/20</a:t>
            </a:r>
            <a:endParaRPr lang="en-US" dirty="0"/>
          </a:p>
        </p:txBody>
      </p:sp>
      <p:sp>
        <p:nvSpPr>
          <p:cNvPr id="5" name="Rectangle 4"/>
          <p:cNvSpPr/>
          <p:nvPr/>
        </p:nvSpPr>
        <p:spPr>
          <a:xfrm>
            <a:off x="2135567" y="680541"/>
            <a:ext cx="4981877" cy="338554"/>
          </a:xfrm>
          <a:prstGeom prst="rect">
            <a:avLst/>
          </a:prstGeom>
        </p:spPr>
        <p:txBody>
          <a:bodyPr wrap="none">
            <a:spAutoFit/>
          </a:bodyPr>
          <a:lstStyle/>
          <a:p>
            <a:pPr algn="l" rtl="0"/>
            <a:r>
              <a:rPr lang="tr-TR" sz="1600" b="1" dirty="0">
                <a:solidFill>
                  <a:schemeClr val="tx2"/>
                </a:solidFill>
                <a:latin typeface="Avenir Next LT Pro (Body)"/>
                <a:cs typeface="Calibri" panose="020F0502020204030204" pitchFamily="34" charset="0"/>
              </a:rPr>
              <a:t>Basic Information and Purpose of the Application</a:t>
            </a:r>
          </a:p>
        </p:txBody>
      </p:sp>
      <p:cxnSp>
        <p:nvCxnSpPr>
          <p:cNvPr id="8" name="Straight Connector 7"/>
          <p:cNvCxnSpPr/>
          <p:nvPr/>
        </p:nvCxnSpPr>
        <p:spPr>
          <a:xfrm>
            <a:off x="2135567" y="1126493"/>
            <a:ext cx="9932051" cy="0"/>
          </a:xfrm>
          <a:prstGeom prst="line">
            <a:avLst/>
          </a:prstGeom>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363" y="2328086"/>
            <a:ext cx="8256153" cy="2630774"/>
          </a:xfrm>
          <a:prstGeom prst="rect">
            <a:avLst/>
          </a:prstGeom>
        </p:spPr>
      </p:pic>
    </p:spTree>
    <p:extLst>
      <p:ext uri="{BB962C8B-B14F-4D97-AF65-F5344CB8AC3E}">
        <p14:creationId xmlns:p14="http://schemas.microsoft.com/office/powerpoint/2010/main" val="1255941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298938" y="2136530"/>
            <a:ext cx="6945923" cy="3736732"/>
          </a:xfrm>
        </p:spPr>
        <p:txBody>
          <a:bodyPr vert="horz" lIns="91440" tIns="45720" rIns="91440" bIns="45720" rtlCol="0" anchor="t">
            <a:noAutofit/>
          </a:bodyPr>
          <a:lstStyle/>
          <a:p>
            <a:r>
              <a:rPr lang="en-GB" b="1" dirty="0"/>
              <a:t>Software Development Details:</a:t>
            </a:r>
            <a:endParaRPr lang="en-GB" dirty="0"/>
          </a:p>
          <a:p>
            <a:pPr marL="285750" indent="-285750">
              <a:buFont typeface="Arial" panose="020B0604020202020204" pitchFamily="34" charset="0"/>
              <a:buChar char="•"/>
            </a:pPr>
            <a:r>
              <a:rPr lang="en-GB" b="1" dirty="0"/>
              <a:t>Used Software Architecture:</a:t>
            </a:r>
            <a:r>
              <a:rPr lang="en-GB" dirty="0"/>
              <a:t> MVC (Model-View-Controller)</a:t>
            </a:r>
          </a:p>
          <a:p>
            <a:pPr marL="285750" indent="-285750">
              <a:buFont typeface="Arial" panose="020B0604020202020204" pitchFamily="34" charset="0"/>
              <a:buChar char="•"/>
            </a:pPr>
            <a:r>
              <a:rPr lang="en-GB" b="1" dirty="0"/>
              <a:t>Data Storage Environment:</a:t>
            </a:r>
            <a:r>
              <a:rPr lang="en-GB" dirty="0"/>
              <a:t> MySQL Database</a:t>
            </a:r>
          </a:p>
          <a:p>
            <a:pPr marL="285750" indent="-285750">
              <a:buFont typeface="Arial" panose="020B0604020202020204" pitchFamily="34" charset="0"/>
              <a:buChar char="•"/>
            </a:pPr>
            <a:r>
              <a:rPr lang="en-GB" b="1" dirty="0"/>
              <a:t>Interactive Features:</a:t>
            </a:r>
            <a:r>
              <a:rPr lang="en-GB" dirty="0"/>
              <a:t> JavaScript was used to provide interactivity</a:t>
            </a:r>
          </a:p>
          <a:p>
            <a:pPr marL="285750" indent="-285750">
              <a:buFont typeface="Arial" panose="020B0604020202020204" pitchFamily="34" charset="0"/>
              <a:buChar char="•"/>
            </a:pPr>
            <a:r>
              <a:rPr lang="en-GB" b="1" dirty="0"/>
              <a:t>Responsive Design:</a:t>
            </a:r>
            <a:r>
              <a:rPr lang="en-GB" dirty="0"/>
              <a:t> CSS Media Queries were utilized for responsive design</a:t>
            </a:r>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lgn="l" rtl="0"/>
              <a:t>6</a:t>
            </a:fld>
            <a:r>
              <a:rPr lang="tr-TR" dirty="0" smtClean="0"/>
              <a:t>/20</a:t>
            </a:r>
            <a:endParaRPr lang="en-US" dirty="0"/>
          </a:p>
        </p:txBody>
      </p:sp>
      <p:sp>
        <p:nvSpPr>
          <p:cNvPr id="7" name="Rectangle 6"/>
          <p:cNvSpPr/>
          <p:nvPr/>
        </p:nvSpPr>
        <p:spPr>
          <a:xfrm>
            <a:off x="0" y="833310"/>
            <a:ext cx="4981877" cy="338554"/>
          </a:xfrm>
          <a:prstGeom prst="rect">
            <a:avLst/>
          </a:prstGeom>
        </p:spPr>
        <p:txBody>
          <a:bodyPr wrap="none">
            <a:spAutoFit/>
          </a:bodyPr>
          <a:lstStyle/>
          <a:p>
            <a:pPr algn="l" rtl="0"/>
            <a:r>
              <a:rPr lang="tr-TR" sz="1600" b="1" dirty="0">
                <a:solidFill>
                  <a:schemeClr val="tx2"/>
                </a:solidFill>
                <a:latin typeface="Avenir Next LT Pro (Body)"/>
                <a:cs typeface="Calibri" panose="020F0502020204030204" pitchFamily="34" charset="0"/>
              </a:rPr>
              <a:t>Basic Information and Purpose of the Application</a:t>
            </a:r>
          </a:p>
        </p:txBody>
      </p:sp>
      <p:cxnSp>
        <p:nvCxnSpPr>
          <p:cNvPr id="8" name="Straight Connector 7"/>
          <p:cNvCxnSpPr/>
          <p:nvPr/>
        </p:nvCxnSpPr>
        <p:spPr>
          <a:xfrm>
            <a:off x="0" y="1240793"/>
            <a:ext cx="8128078"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968428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334107" y="2136530"/>
            <a:ext cx="6945923" cy="3736732"/>
          </a:xfrm>
        </p:spPr>
        <p:txBody>
          <a:bodyPr vert="horz" lIns="91440" tIns="45720" rIns="91440" bIns="45720" rtlCol="0" anchor="t">
            <a:noAutofit/>
          </a:bodyPr>
          <a:lstStyle/>
          <a:p>
            <a:r>
              <a:rPr lang="en-GB" b="1" dirty="0"/>
              <a:t>Made Works and Tasks:</a:t>
            </a:r>
            <a:endParaRPr lang="en-GB" dirty="0"/>
          </a:p>
          <a:p>
            <a:pPr marL="285750" indent="-285750">
              <a:buFont typeface="Arial" panose="020B0604020202020204" pitchFamily="34" charset="0"/>
              <a:buChar char="•"/>
            </a:pPr>
            <a:r>
              <a:rPr lang="en-GB" dirty="0"/>
              <a:t>Design and development of the blog platform</a:t>
            </a:r>
          </a:p>
          <a:p>
            <a:pPr marL="285750" indent="-285750">
              <a:buFont typeface="Arial" panose="020B0604020202020204" pitchFamily="34" charset="0"/>
              <a:buChar char="•"/>
            </a:pPr>
            <a:r>
              <a:rPr lang="en-GB" dirty="0"/>
              <a:t>Creation of user and writer panels</a:t>
            </a:r>
          </a:p>
          <a:p>
            <a:pPr marL="285750" indent="-285750">
              <a:buFont typeface="Arial" panose="020B0604020202020204" pitchFamily="34" charset="0"/>
              <a:buChar char="•"/>
            </a:pPr>
            <a:r>
              <a:rPr lang="en-GB" dirty="0"/>
              <a:t>Development of the executive control panel</a:t>
            </a:r>
          </a:p>
          <a:p>
            <a:pPr marL="285750" indent="-285750">
              <a:buFont typeface="Arial" panose="020B0604020202020204" pitchFamily="34" charset="0"/>
              <a:buChar char="•"/>
            </a:pPr>
            <a:r>
              <a:rPr lang="en-GB" dirty="0"/>
              <a:t>Database design and management</a:t>
            </a:r>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18985" y="6355080"/>
            <a:ext cx="512306" cy="397412"/>
          </a:xfrm>
        </p:spPr>
        <p:txBody>
          <a:bodyPr/>
          <a:lstStyle/>
          <a:p>
            <a:fld id="{B5CEABB6-07DC-46E8-9B57-56EC44A396E5}" type="slidenum">
              <a:rPr lang="en-US" smtClean="0"/>
              <a:pPr algn="l" rtl="0"/>
              <a:t>7</a:t>
            </a:fld>
            <a:r>
              <a:rPr lang="tr-TR" dirty="0" smtClean="0"/>
              <a:t>/20</a:t>
            </a:r>
            <a:endParaRPr lang="en-US" dirty="0"/>
          </a:p>
        </p:txBody>
      </p:sp>
      <p:sp>
        <p:nvSpPr>
          <p:cNvPr id="7" name="Rectangle 6"/>
          <p:cNvSpPr/>
          <p:nvPr/>
        </p:nvSpPr>
        <p:spPr>
          <a:xfrm>
            <a:off x="0" y="785768"/>
            <a:ext cx="4981877" cy="338554"/>
          </a:xfrm>
          <a:prstGeom prst="rect">
            <a:avLst/>
          </a:prstGeom>
        </p:spPr>
        <p:txBody>
          <a:bodyPr wrap="none">
            <a:spAutoFit/>
          </a:bodyPr>
          <a:lstStyle/>
          <a:p>
            <a:pPr algn="l" rtl="0"/>
            <a:r>
              <a:rPr lang="tr-TR" sz="1600" b="1" dirty="0">
                <a:solidFill>
                  <a:schemeClr val="tx2"/>
                </a:solidFill>
                <a:latin typeface="Avenir Next LT Pro (Body)"/>
                <a:cs typeface="Calibri" panose="020F0502020204030204" pitchFamily="34" charset="0"/>
              </a:rPr>
              <a:t>Basic Information and Purpose of the Application</a:t>
            </a:r>
          </a:p>
        </p:txBody>
      </p:sp>
      <p:cxnSp>
        <p:nvCxnSpPr>
          <p:cNvPr id="8" name="Straight Connector 7"/>
          <p:cNvCxnSpPr/>
          <p:nvPr/>
        </p:nvCxnSpPr>
        <p:spPr>
          <a:xfrm>
            <a:off x="0" y="1240793"/>
            <a:ext cx="8128078"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289407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0" y="6348046"/>
            <a:ext cx="542771" cy="372159"/>
          </a:xfrm>
        </p:spPr>
        <p:txBody>
          <a:bodyPr/>
          <a:lstStyle/>
          <a:p>
            <a:fld id="{B5CEABB6-07DC-46E8-9B57-56EC44A396E5}" type="slidenum">
              <a:rPr lang="en-US" smtClean="0"/>
              <a:pPr algn="l" rtl="0"/>
              <a:t>8</a:t>
            </a:fld>
            <a:r>
              <a:rPr lang="tr-TR" dirty="0" smtClean="0"/>
              <a:t>/20</a:t>
            </a:r>
            <a:endParaRPr lang="en-US" dirty="0"/>
          </a:p>
        </p:txBody>
      </p:sp>
      <p:sp>
        <p:nvSpPr>
          <p:cNvPr id="7" name="Rectangle 6"/>
          <p:cNvSpPr/>
          <p:nvPr/>
        </p:nvSpPr>
        <p:spPr>
          <a:xfrm>
            <a:off x="0" y="799501"/>
            <a:ext cx="4372479" cy="338554"/>
          </a:xfrm>
          <a:prstGeom prst="rect">
            <a:avLst/>
          </a:prstGeom>
        </p:spPr>
        <p:txBody>
          <a:bodyPr wrap="none">
            <a:spAutoFit/>
          </a:bodyPr>
          <a:lstStyle/>
          <a:p>
            <a:pPr algn="l" rtl="0"/>
            <a:r>
              <a:rPr lang="fi-FI" sz="1600" b="1" dirty="0">
                <a:solidFill>
                  <a:schemeClr val="tx2"/>
                </a:solidFill>
                <a:latin typeface="Avenir Next LT Pro (Body)"/>
                <a:cs typeface="Calibri" panose="020F0502020204030204" pitchFamily="34" charset="0"/>
              </a:rPr>
              <a:t>Architecture and Technical Specifications of the Application</a:t>
            </a:r>
          </a:p>
        </p:txBody>
      </p:sp>
      <p:cxnSp>
        <p:nvCxnSpPr>
          <p:cNvPr id="8" name="Straight Connector 7"/>
          <p:cNvCxnSpPr/>
          <p:nvPr/>
        </p:nvCxnSpPr>
        <p:spPr>
          <a:xfrm>
            <a:off x="0" y="1240793"/>
            <a:ext cx="8128078" cy="0"/>
          </a:xfrm>
          <a:prstGeom prst="line">
            <a:avLst/>
          </a:prstGeom>
        </p:spPr>
        <p:style>
          <a:lnRef idx="3">
            <a:schemeClr val="accent6"/>
          </a:lnRef>
          <a:fillRef idx="0">
            <a:schemeClr val="accent6"/>
          </a:fillRef>
          <a:effectRef idx="2">
            <a:schemeClr val="accent6"/>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24" y="2335382"/>
            <a:ext cx="7531629" cy="3498103"/>
          </a:xfrm>
          <a:prstGeom prst="rect">
            <a:avLst/>
          </a:prstGeom>
        </p:spPr>
      </p:pic>
    </p:spTree>
    <p:extLst>
      <p:ext uri="{BB962C8B-B14F-4D97-AF65-F5344CB8AC3E}">
        <p14:creationId xmlns:p14="http://schemas.microsoft.com/office/powerpoint/2010/main" val="32965959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59">
            <a:extLst>
              <a:ext uri="{FF2B5EF4-FFF2-40B4-BE49-F238E27FC236}">
                <a16:creationId xmlns:a16="http://schemas.microsoft.com/office/drawing/2014/main" id="{FF34679F-7E8E-4242-BA88-639B44A7587C}"/>
              </a:ext>
            </a:extLst>
          </p:cNvPr>
          <p:cNvSpPr>
            <a:spLocks noGrp="1"/>
          </p:cNvSpPr>
          <p:nvPr>
            <p:ph type="sldNum" sz="quarter" idx="12"/>
          </p:nvPr>
        </p:nvSpPr>
        <p:spPr>
          <a:xfrm>
            <a:off x="11123294" y="6345276"/>
            <a:ext cx="535305" cy="384992"/>
          </a:xfrm>
        </p:spPr>
        <p:txBody>
          <a:bodyPr/>
          <a:lstStyle/>
          <a:p>
            <a:fld id="{B5CEABB6-07DC-46E8-9B57-56EC44A396E5}" type="slidenum">
              <a:rPr lang="en-US" smtClean="0"/>
              <a:pPr algn="l" rtl="0"/>
              <a:t>9</a:t>
            </a:fld>
            <a:r>
              <a:rPr lang="tr-TR" dirty="0" smtClean="0"/>
              <a:t>/20</a:t>
            </a:r>
            <a:endParaRPr lang="en-US" dirty="0"/>
          </a:p>
        </p:txBody>
      </p:sp>
      <p:sp>
        <p:nvSpPr>
          <p:cNvPr id="10" name="Rectangle 9"/>
          <p:cNvSpPr/>
          <p:nvPr/>
        </p:nvSpPr>
        <p:spPr>
          <a:xfrm>
            <a:off x="1019908" y="715710"/>
            <a:ext cx="5269391" cy="338554"/>
          </a:xfrm>
          <a:prstGeom prst="rect">
            <a:avLst/>
          </a:prstGeom>
        </p:spPr>
        <p:txBody>
          <a:bodyPr wrap="none">
            <a:spAutoFit/>
          </a:bodyPr>
          <a:lstStyle/>
          <a:p>
            <a:pPr algn="l" rtl="0"/>
            <a:r>
              <a:rPr lang="tr-TR" sz="1600" b="1" dirty="0">
                <a:solidFill>
                  <a:schemeClr val="tx2"/>
                </a:solidFill>
                <a:latin typeface="Avenir Next LT Pro (Body)"/>
                <a:cs typeface="Calibri" panose="020F0502020204030204" pitchFamily="34" charset="0"/>
              </a:rPr>
              <a:t>Information on the Operation and Use of the Application</a:t>
            </a:r>
          </a:p>
        </p:txBody>
      </p:sp>
      <p:cxnSp>
        <p:nvCxnSpPr>
          <p:cNvPr id="11" name="Straight Connector 10"/>
          <p:cNvCxnSpPr/>
          <p:nvPr/>
        </p:nvCxnSpPr>
        <p:spPr>
          <a:xfrm>
            <a:off x="1019908" y="1161662"/>
            <a:ext cx="11172092" cy="0"/>
          </a:xfrm>
          <a:prstGeom prst="line">
            <a:avLst/>
          </a:prstGeom>
        </p:spPr>
        <p:style>
          <a:lnRef idx="3">
            <a:schemeClr val="accent6"/>
          </a:lnRef>
          <a:fillRef idx="0">
            <a:schemeClr val="accent6"/>
          </a:fillRef>
          <a:effectRef idx="2">
            <a:schemeClr val="accent6"/>
          </a:effectRef>
          <a:fontRef idx="minor">
            <a:schemeClr val="tx1"/>
          </a:fontRef>
        </p:style>
      </p:cxnSp>
      <p:pic>
        <p:nvPicPr>
          <p:cNvPr id="14" name="Picture 13"/>
          <p:cNvPicPr>
            <a:picLocks noChangeAspect="1"/>
          </p:cNvPicPr>
          <p:nvPr/>
        </p:nvPicPr>
        <p:blipFill>
          <a:blip r:embed="rId3"/>
          <a:stretch>
            <a:fillRect/>
          </a:stretch>
        </p:blipFill>
        <p:spPr>
          <a:xfrm>
            <a:off x="1299249" y="1229020"/>
            <a:ext cx="4884542" cy="2229078"/>
          </a:xfrm>
          <a:prstGeom prst="rect">
            <a:avLst/>
          </a:prstGeom>
        </p:spPr>
      </p:pic>
      <p:pic>
        <p:nvPicPr>
          <p:cNvPr id="15" name="Picture 14"/>
          <p:cNvPicPr>
            <a:picLocks noChangeAspect="1"/>
          </p:cNvPicPr>
          <p:nvPr/>
        </p:nvPicPr>
        <p:blipFill>
          <a:blip r:embed="rId4"/>
          <a:stretch>
            <a:fillRect/>
          </a:stretch>
        </p:blipFill>
        <p:spPr>
          <a:xfrm>
            <a:off x="6361425" y="2664001"/>
            <a:ext cx="5129904" cy="2616096"/>
          </a:xfrm>
          <a:prstGeom prst="rect">
            <a:avLst/>
          </a:prstGeom>
        </p:spPr>
      </p:pic>
      <p:pic>
        <p:nvPicPr>
          <p:cNvPr id="16" name="Picture 15"/>
          <p:cNvPicPr>
            <a:picLocks noChangeAspect="1"/>
          </p:cNvPicPr>
          <p:nvPr/>
        </p:nvPicPr>
        <p:blipFill>
          <a:blip r:embed="rId5"/>
          <a:stretch>
            <a:fillRect/>
          </a:stretch>
        </p:blipFill>
        <p:spPr>
          <a:xfrm>
            <a:off x="1360796" y="4345933"/>
            <a:ext cx="4884542" cy="2375542"/>
          </a:xfrm>
          <a:prstGeom prst="rect">
            <a:avLst/>
          </a:prstGeom>
        </p:spPr>
      </p:pic>
    </p:spTree>
    <p:extLst>
      <p:ext uri="{BB962C8B-B14F-4D97-AF65-F5344CB8AC3E}">
        <p14:creationId xmlns:p14="http://schemas.microsoft.com/office/powerpoint/2010/main" val="770796583"/>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_Win32_EF_V5" id="{7B1F96A5-3687-4158-B0AD-ED9F1527838B}" vid="{24F60B5C-7E4E-4EC0-B9B9-2C4F24E8F4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5DD38A-63E0-4825-8270-C7DD11875D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E04372-011A-4AC6-B830-E730D564F4A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8018C0E-7D64-4421-BE93-F2B6B58EE80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338</TotalTime>
  <Words>408</Words>
  <Application>Microsoft Office PowerPoint</Application>
  <PresentationFormat>Widescreen</PresentationFormat>
  <Paragraphs>62</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Avenir Next LT Pro (Body)</vt:lpstr>
      <vt:lpstr>Calibri</vt:lpstr>
      <vt:lpstr>Roboto</vt:lpstr>
      <vt:lpstr>Custom</vt:lpstr>
      <vt:lpstr>Blog App/Website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cp:lastModifiedBy>Rawan Naser</cp:lastModifiedBy>
  <cp:revision>93</cp:revision>
  <dcterms:created xsi:type="dcterms:W3CDTF">2023-09-15T12:17:40Z</dcterms:created>
  <dcterms:modified xsi:type="dcterms:W3CDTF">2025-01-28T23:11:10Z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